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0" r:id="rId5"/>
  </p:sldMasterIdLst>
  <p:notesMasterIdLst>
    <p:notesMasterId r:id="rId35"/>
  </p:notesMasterIdLst>
  <p:handoutMasterIdLst>
    <p:handoutMasterId r:id="rId36"/>
  </p:handoutMasterIdLst>
  <p:sldIdLst>
    <p:sldId id="377" r:id="rId6"/>
    <p:sldId id="384" r:id="rId7"/>
    <p:sldId id="378" r:id="rId8"/>
    <p:sldId id="379" r:id="rId9"/>
    <p:sldId id="380" r:id="rId10"/>
    <p:sldId id="381" r:id="rId11"/>
    <p:sldId id="383" r:id="rId12"/>
    <p:sldId id="382" r:id="rId13"/>
    <p:sldId id="404" r:id="rId14"/>
    <p:sldId id="389" r:id="rId15"/>
    <p:sldId id="385" r:id="rId16"/>
    <p:sldId id="386" r:id="rId17"/>
    <p:sldId id="387" r:id="rId18"/>
    <p:sldId id="388" r:id="rId19"/>
    <p:sldId id="390" r:id="rId20"/>
    <p:sldId id="392" r:id="rId21"/>
    <p:sldId id="391" r:id="rId22"/>
    <p:sldId id="397" r:id="rId23"/>
    <p:sldId id="398" r:id="rId24"/>
    <p:sldId id="399" r:id="rId25"/>
    <p:sldId id="400" r:id="rId26"/>
    <p:sldId id="401" r:id="rId27"/>
    <p:sldId id="402" r:id="rId28"/>
    <p:sldId id="403" r:id="rId29"/>
    <p:sldId id="393" r:id="rId30"/>
    <p:sldId id="394" r:id="rId31"/>
    <p:sldId id="396" r:id="rId32"/>
    <p:sldId id="395" r:id="rId33"/>
    <p:sldId id="362" r:id="rId34"/>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62983A"/>
    <a:srgbClr val="FFFFFF"/>
    <a:srgbClr val="72BF44"/>
    <a:srgbClr val="0071BC"/>
    <a:srgbClr val="FF8B8B"/>
    <a:srgbClr val="8FAAE5"/>
    <a:srgbClr val="82BE55"/>
    <a:srgbClr val="264DA6"/>
    <a:srgbClr val="386A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357" autoAdjust="0"/>
  </p:normalViewPr>
  <p:slideViewPr>
    <p:cSldViewPr>
      <p:cViewPr varScale="1">
        <p:scale>
          <a:sx n="146" d="100"/>
          <a:sy n="146" d="100"/>
        </p:scale>
        <p:origin x="516" y="108"/>
      </p:cViewPr>
      <p:guideLst>
        <p:guide orient="horz" pos="1620"/>
        <p:guide pos="2880"/>
      </p:guideLst>
    </p:cSldViewPr>
  </p:slideViewPr>
  <p:notesTextViewPr>
    <p:cViewPr>
      <p:scale>
        <a:sx n="100" d="100"/>
        <a:sy n="100" d="100"/>
      </p:scale>
      <p:origin x="0" y="0"/>
    </p:cViewPr>
  </p:notesTextViewPr>
  <p:notesViewPr>
    <p:cSldViewPr>
      <p:cViewPr varScale="1">
        <p:scale>
          <a:sx n="98" d="100"/>
          <a:sy n="98" d="100"/>
        </p:scale>
        <p:origin x="265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FDC4BA-F62C-46A2-87C1-2103180CFF88}" type="datetimeFigureOut">
              <a:rPr lang="de-AT" smtClean="0"/>
              <a:t>11.01.2018</a:t>
            </a:fld>
            <a:endParaRPr lang="de-AT"/>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50C009-48F3-49BF-8609-46CB9CE208D1}" type="slidenum">
              <a:rPr lang="de-AT" smtClean="0"/>
              <a:t>‹#›</a:t>
            </a:fld>
            <a:endParaRPr lang="de-AT"/>
          </a:p>
        </p:txBody>
      </p:sp>
    </p:spTree>
    <p:extLst>
      <p:ext uri="{BB962C8B-B14F-4D97-AF65-F5344CB8AC3E}">
        <p14:creationId xmlns:p14="http://schemas.microsoft.com/office/powerpoint/2010/main" val="799963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AT"/>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612A09C-9A01-4873-9E29-1DA9CA5B5B01}" type="datetimeFigureOut">
              <a:rPr lang="de-DE" smtClean="0"/>
              <a:pPr/>
              <a:t>11.01.2018</a:t>
            </a:fld>
            <a:endParaRPr lang="de-AT"/>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AT"/>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AT"/>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AT"/>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EAB6EA-6F0D-4BB8-A057-E1D8374E5B98}" type="slidenum">
              <a:rPr lang="de-AT" smtClean="0"/>
              <a:pPr/>
              <a:t>‹#›</a:t>
            </a:fld>
            <a:endParaRPr lang="de-AT"/>
          </a:p>
        </p:txBody>
      </p:sp>
    </p:spTree>
    <p:extLst>
      <p:ext uri="{BB962C8B-B14F-4D97-AF65-F5344CB8AC3E}">
        <p14:creationId xmlns:p14="http://schemas.microsoft.com/office/powerpoint/2010/main" val="3115164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DD6517-1363-477A-A525-1F927625F38F}"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956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timecockpit.com/"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1" name="Text Placeholder 10"/>
          <p:cNvSpPr>
            <a:spLocks noGrp="1"/>
          </p:cNvSpPr>
          <p:nvPr>
            <p:ph type="body" sz="quarter" idx="24" hasCustomPrompt="1"/>
          </p:nvPr>
        </p:nvSpPr>
        <p:spPr>
          <a:xfrm>
            <a:off x="1141904" y="339502"/>
            <a:ext cx="7750576" cy="685598"/>
          </a:xfrm>
          <a:prstGeom prst="rect">
            <a:avLst/>
          </a:prstGeom>
        </p:spPr>
        <p:txBody>
          <a:bodyPr lIns="0" tIns="0" rIns="0" bIns="0" anchor="b"/>
          <a:lstStyle>
            <a:lvl1pPr marL="0" indent="0">
              <a:spcBef>
                <a:spcPts val="0"/>
              </a:spcBef>
              <a:buFontTx/>
              <a:buNone/>
              <a:defRPr sz="1400">
                <a:solidFill>
                  <a:schemeClr val="accent2"/>
                </a:solidFill>
                <a:latin typeface="+mn-lt"/>
              </a:defRPr>
            </a:lvl1pPr>
            <a:lvl2pPr marL="457200" indent="0">
              <a:buFontTx/>
              <a:buNone/>
              <a:defRPr sz="1400">
                <a:latin typeface="+mn-lt"/>
              </a:defRPr>
            </a:lvl2pPr>
            <a:lvl3pPr marL="914400" indent="0">
              <a:buFontTx/>
              <a:buNone/>
              <a:defRPr sz="1400">
                <a:latin typeface="+mn-lt"/>
              </a:defRPr>
            </a:lvl3pPr>
            <a:lvl4pPr marL="1371600" indent="0">
              <a:buFontTx/>
              <a:buNone/>
              <a:defRPr sz="1400">
                <a:latin typeface="+mn-lt"/>
              </a:defRPr>
            </a:lvl4pPr>
            <a:lvl5pPr marL="1828800" indent="0">
              <a:buFontTx/>
              <a:buNone/>
              <a:defRPr sz="1400">
                <a:latin typeface="+mn-lt"/>
              </a:defRPr>
            </a:lvl5pPr>
          </a:lstStyle>
          <a:p>
            <a:pPr lvl="0"/>
            <a:r>
              <a:rPr lang="en-US" noProof="0" dirty="0"/>
              <a:t>Add long title here</a:t>
            </a:r>
          </a:p>
        </p:txBody>
      </p:sp>
      <p:sp>
        <p:nvSpPr>
          <p:cNvPr id="23" name="Content Placeholder 22"/>
          <p:cNvSpPr>
            <a:spLocks noGrp="1"/>
          </p:cNvSpPr>
          <p:nvPr>
            <p:ph sz="quarter" idx="20" hasCustomPrompt="1"/>
          </p:nvPr>
        </p:nvSpPr>
        <p:spPr>
          <a:xfrm>
            <a:off x="5221932" y="1498094"/>
            <a:ext cx="790140" cy="790090"/>
          </a:xfrm>
          <a:prstGeom prst="rect">
            <a:avLst/>
          </a:prstGeom>
          <a:solidFill>
            <a:schemeClr val="bg1">
              <a:lumMod val="75000"/>
            </a:schemeClr>
          </a:solidFill>
        </p:spPr>
        <p:txBody>
          <a:bodyPr anchor="ctr"/>
          <a:lstStyle>
            <a:lvl1pPr marL="0" indent="0" algn="ctr">
              <a:buNone/>
              <a:defRPr sz="1000">
                <a:solidFill>
                  <a:schemeClr val="bg1">
                    <a:lumMod val="50000"/>
                  </a:schemeClr>
                </a:solidFill>
                <a:latin typeface="+mj-lt"/>
              </a:defRPr>
            </a:lvl1pPr>
          </a:lstStyle>
          <a:p>
            <a:pPr lvl="0"/>
            <a:r>
              <a:rPr lang="en-US" noProof="0" dirty="0"/>
              <a:t>Image</a:t>
            </a:r>
          </a:p>
        </p:txBody>
      </p:sp>
      <p:sp>
        <p:nvSpPr>
          <p:cNvPr id="3" name="Rectangle 2"/>
          <p:cNvSpPr/>
          <p:nvPr userDrawn="1"/>
        </p:nvSpPr>
        <p:spPr>
          <a:xfrm>
            <a:off x="0" y="1496184"/>
            <a:ext cx="5148064"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3785944"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12" name="Text Placeholder 11"/>
          <p:cNvSpPr>
            <a:spLocks noGrp="1"/>
          </p:cNvSpPr>
          <p:nvPr>
            <p:ph type="body" sz="quarter" idx="12" hasCustomPrompt="1"/>
          </p:nvPr>
        </p:nvSpPr>
        <p:spPr>
          <a:xfrm>
            <a:off x="6084168" y="1496184"/>
            <a:ext cx="2952328" cy="396000"/>
          </a:xfrm>
          <a:prstGeom prst="rect">
            <a:avLst/>
          </a:prstGeom>
        </p:spPr>
        <p:txBody>
          <a:bodyPr lIns="0" tIns="0" rIns="0" bIns="0">
            <a:noAutofit/>
          </a:bodyPr>
          <a:lstStyle>
            <a:lvl1pPr marL="0" indent="0">
              <a:buNone/>
              <a:defRPr sz="2400">
                <a:solidFill>
                  <a:schemeClr val="tx1"/>
                </a:solidFill>
                <a:latin typeface="Segoe UI" pitchFamily="34" charset="0"/>
                <a:ea typeface="Segoe UI" pitchFamily="34" charset="0"/>
                <a:cs typeface="Segoe UI" pitchFamily="34" charset="0"/>
              </a:defRPr>
            </a:lvl1pPr>
          </a:lstStyle>
          <a:p>
            <a:pPr lvl="0"/>
            <a:r>
              <a:rPr lang="en-US" noProof="0" dirty="0"/>
              <a:t>Your Name</a:t>
            </a:r>
          </a:p>
        </p:txBody>
      </p:sp>
      <p:sp>
        <p:nvSpPr>
          <p:cNvPr id="13" name="Text Placeholder 11"/>
          <p:cNvSpPr>
            <a:spLocks noGrp="1"/>
          </p:cNvSpPr>
          <p:nvPr>
            <p:ph type="body" sz="quarter" idx="13" hasCustomPrompt="1"/>
          </p:nvPr>
        </p:nvSpPr>
        <p:spPr>
          <a:xfrm>
            <a:off x="6084168" y="1892184"/>
            <a:ext cx="2952328" cy="396000"/>
          </a:xfrm>
          <a:prstGeom prst="rect">
            <a:avLst/>
          </a:prstGeom>
        </p:spPr>
        <p:txBody>
          <a:bodyPr lIns="0" tIns="0" rIns="0" bIns="0">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company information here</a:t>
            </a:r>
          </a:p>
        </p:txBody>
      </p:sp>
      <p:sp>
        <p:nvSpPr>
          <p:cNvPr id="15" name="Text Placeholder 11"/>
          <p:cNvSpPr>
            <a:spLocks noGrp="1"/>
          </p:cNvSpPr>
          <p:nvPr>
            <p:ph type="body" sz="quarter" idx="15" hasCustomPrompt="1"/>
          </p:nvPr>
        </p:nvSpPr>
        <p:spPr>
          <a:xfrm>
            <a:off x="6084168" y="2338228"/>
            <a:ext cx="2952328" cy="796579"/>
          </a:xfrm>
          <a:prstGeom prst="rect">
            <a:avLst/>
          </a:prstGeom>
        </p:spPr>
        <p:txBody>
          <a:bodyPr lIns="0" tIns="0" rIns="0" bIns="0" anchor="ctr">
            <a:noAutofit/>
          </a:bodyPr>
          <a:lstStyle>
            <a:lvl1pPr marL="0" indent="0">
              <a:buNone/>
              <a:defRPr sz="1000">
                <a:solidFill>
                  <a:schemeClr val="tx1"/>
                </a:solidFill>
                <a:latin typeface="Segoe UI" pitchFamily="34" charset="0"/>
                <a:ea typeface="Segoe UI" pitchFamily="34" charset="0"/>
                <a:cs typeface="Segoe UI" pitchFamily="34" charset="0"/>
              </a:defRPr>
            </a:lvl1pPr>
          </a:lstStyle>
          <a:p>
            <a:pPr lvl="0"/>
            <a:r>
              <a:rPr lang="en-US" noProof="0" dirty="0"/>
              <a:t>Add your contact details here</a:t>
            </a:r>
          </a:p>
        </p:txBody>
      </p:sp>
      <p:sp>
        <p:nvSpPr>
          <p:cNvPr id="20" name="Text Placeholder 19"/>
          <p:cNvSpPr>
            <a:spLocks noGrp="1"/>
          </p:cNvSpPr>
          <p:nvPr>
            <p:ph type="body" sz="quarter" idx="25" hasCustomPrompt="1"/>
          </p:nvPr>
        </p:nvSpPr>
        <p:spPr>
          <a:xfrm>
            <a:off x="1144000" y="3134807"/>
            <a:ext cx="3790135"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
        <p:nvSpPr>
          <p:cNvPr id="29" name="Text Placeholder 28"/>
          <p:cNvSpPr>
            <a:spLocks noGrp="1"/>
          </p:cNvSpPr>
          <p:nvPr>
            <p:ph type="body" sz="quarter" idx="26" hasCustomPrompt="1"/>
          </p:nvPr>
        </p:nvSpPr>
        <p:spPr>
          <a:xfrm>
            <a:off x="5218187" y="2338228"/>
            <a:ext cx="793885" cy="796579"/>
          </a:xfrm>
          <a:prstGeom prst="rect">
            <a:avLst/>
          </a:prstGeom>
          <a:solidFill>
            <a:schemeClr val="bg1">
              <a:lumMod val="75000"/>
            </a:schemeClr>
          </a:solidFill>
        </p:spPr>
        <p:txBody>
          <a:bodyPr lIns="46800" rIns="46800" anchor="ctr"/>
          <a:lstStyle>
            <a:lvl1pPr marL="0" indent="0" algn="r">
              <a:buFontTx/>
              <a:buNone/>
              <a:defRPr sz="1000">
                <a:solidFill>
                  <a:schemeClr val="tx1"/>
                </a:solidFill>
                <a:latin typeface="+mn-lt"/>
              </a:defRPr>
            </a:lvl1pPr>
            <a:lvl2pPr marL="457200" indent="0">
              <a:buFontTx/>
              <a:buNone/>
              <a:defRPr sz="1000">
                <a:latin typeface="+mn-lt"/>
              </a:defRPr>
            </a:lvl2pPr>
            <a:lvl3pPr marL="914400" indent="0">
              <a:buFontTx/>
              <a:buNone/>
              <a:defRPr sz="1000">
                <a:latin typeface="+mn-lt"/>
              </a:defRPr>
            </a:lvl3pPr>
            <a:lvl4pPr marL="1371600" indent="0">
              <a:buFontTx/>
              <a:buNone/>
              <a:defRPr sz="1000">
                <a:latin typeface="+mn-lt"/>
              </a:defRPr>
            </a:lvl4pPr>
            <a:lvl5pPr marL="1828800" indent="0">
              <a:buFontTx/>
              <a:buNone/>
              <a:defRPr sz="1000">
                <a:latin typeface="+mn-lt"/>
              </a:defRPr>
            </a:lvl5pPr>
          </a:lstStyle>
          <a:p>
            <a:pPr lvl="0"/>
            <a:r>
              <a:rPr lang="en-US" noProof="0" dirty="0"/>
              <a:t>Contact</a:t>
            </a:r>
          </a:p>
        </p:txBody>
      </p:sp>
      <p:sp>
        <p:nvSpPr>
          <p:cNvPr id="31" name="Rectangle 30"/>
          <p:cNvSpPr/>
          <p:nvPr userDrawn="1"/>
        </p:nvSpPr>
        <p:spPr>
          <a:xfrm>
            <a:off x="5218187" y="3184851"/>
            <a:ext cx="793885" cy="79657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pic>
        <p:nvPicPr>
          <p:cNvPr id="30" name="Grafik 3" descr="timecockpit_horizontal_rgb.png"/>
          <p:cNvPicPr>
            <a:picLocks noChangeAspect="1"/>
          </p:cNvPicPr>
          <p:nvPr userDrawn="1"/>
        </p:nvPicPr>
        <p:blipFill rotWithShape="1">
          <a:blip r:embed="rId2" cstate="print"/>
          <a:srcRect r="83641"/>
          <a:stretch/>
        </p:blipFill>
        <p:spPr>
          <a:xfrm>
            <a:off x="5292821" y="3260832"/>
            <a:ext cx="644615" cy="644615"/>
          </a:xfrm>
          <a:prstGeom prst="rect">
            <a:avLst/>
          </a:prstGeom>
        </p:spPr>
      </p:pic>
      <p:sp>
        <p:nvSpPr>
          <p:cNvPr id="32" name="Textfeld 12"/>
          <p:cNvSpPr txBox="1"/>
          <p:nvPr userDrawn="1"/>
        </p:nvSpPr>
        <p:spPr>
          <a:xfrm>
            <a:off x="6012160" y="3624803"/>
            <a:ext cx="1200650" cy="276999"/>
          </a:xfrm>
          <a:prstGeom prst="rect">
            <a:avLst/>
          </a:prstGeom>
          <a:noFill/>
        </p:spPr>
        <p:txBody>
          <a:bodyPr wrap="none" rtlCol="0">
            <a:spAutoFit/>
          </a:bodyPr>
          <a:lstStyle/>
          <a:p>
            <a:r>
              <a:rPr lang="en-US" sz="1200" b="1" noProof="0" dirty="0">
                <a:solidFill>
                  <a:schemeClr val="accent1"/>
                </a:solidFill>
              </a:rPr>
              <a:t>Saves the day.</a:t>
            </a:r>
          </a:p>
        </p:txBody>
      </p:sp>
      <p:pic>
        <p:nvPicPr>
          <p:cNvPr id="33" name="Grafik 3" descr="timecockpit_horizontal_rgb.png"/>
          <p:cNvPicPr>
            <a:picLocks noChangeAspect="1"/>
          </p:cNvPicPr>
          <p:nvPr userDrawn="1"/>
        </p:nvPicPr>
        <p:blipFill rotWithShape="1">
          <a:blip r:embed="rId2" cstate="print"/>
          <a:srcRect l="21866" r="-448"/>
          <a:stretch/>
        </p:blipFill>
        <p:spPr>
          <a:xfrm>
            <a:off x="6054274" y="3278177"/>
            <a:ext cx="2232338" cy="464728"/>
          </a:xfrm>
          <a:prstGeom prst="rect">
            <a:avLst/>
          </a:prstGeom>
        </p:spPr>
      </p:pic>
    </p:spTree>
    <p:extLst>
      <p:ext uri="{BB962C8B-B14F-4D97-AF65-F5344CB8AC3E}">
        <p14:creationId xmlns:p14="http://schemas.microsoft.com/office/powerpoint/2010/main" val="2478471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llustration">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684246"/>
            <a:ext cx="5328592" cy="4215448"/>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01850735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llustration (Empty)">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75648" y="185166"/>
            <a:ext cx="2716832"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10" name="Text Placeholder 9"/>
          <p:cNvSpPr>
            <a:spLocks noGrp="1"/>
          </p:cNvSpPr>
          <p:nvPr>
            <p:ph type="body" sz="quarter" idx="23" hasCustomPrompt="1"/>
          </p:nvPr>
        </p:nvSpPr>
        <p:spPr>
          <a:xfrm>
            <a:off x="6175648" y="685362"/>
            <a:ext cx="271683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03598"/>
            <a:ext cx="2712481" cy="3696096"/>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26057002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sp>
        <p:nvSpPr>
          <p:cNvPr id="3" name="Rectangle 2"/>
          <p:cNvSpPr/>
          <p:nvPr userDrawn="1"/>
        </p:nvSpPr>
        <p:spPr>
          <a:xfrm>
            <a:off x="14755" y="0"/>
            <a:ext cx="914400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Content Placeholder 7"/>
          <p:cNvSpPr>
            <a:spLocks noGrp="1"/>
          </p:cNvSpPr>
          <p:nvPr>
            <p:ph sz="quarter" idx="22" hasCustomPrompt="1"/>
          </p:nvPr>
        </p:nvSpPr>
        <p:spPr>
          <a:xfrm>
            <a:off x="467544" y="699542"/>
            <a:ext cx="8208912" cy="3240360"/>
          </a:xfrm>
          <a:prstGeom prst="rect">
            <a:avLst/>
          </a:prstGeom>
        </p:spPr>
        <p:txBody>
          <a:bodyPr lIns="0" tIns="0" rIns="0" bIns="0"/>
          <a:lstStyle>
            <a:lvl1pPr marL="180975" indent="-180975">
              <a:spcBef>
                <a:spcPts val="1200"/>
              </a:spcBef>
              <a:buFontTx/>
              <a:buNone/>
              <a:defRPr sz="2000">
                <a:solidFill>
                  <a:schemeClr val="tx1"/>
                </a:solidFill>
                <a:latin typeface="+mj-lt"/>
              </a:defRPr>
            </a:lvl1pPr>
            <a:lvl2pPr marL="361950" indent="-180975">
              <a:spcBef>
                <a:spcPts val="0"/>
              </a:spcBef>
              <a:buFontTx/>
              <a:buNone/>
              <a:defRPr sz="1600">
                <a:solidFill>
                  <a:schemeClr val="tx1"/>
                </a:solidFill>
                <a:latin typeface="+mj-lt"/>
              </a:defRPr>
            </a:lvl2pPr>
            <a:lvl3pPr marL="534988" indent="-173038">
              <a:spcBef>
                <a:spcPts val="0"/>
              </a:spcBef>
              <a:buFontTx/>
              <a:buNone/>
              <a:defRPr sz="1200">
                <a:solidFill>
                  <a:schemeClr val="tx1"/>
                </a:solidFill>
                <a:latin typeface="+mj-lt"/>
              </a:defRPr>
            </a:lvl3pPr>
            <a:lvl4pPr marL="715963" indent="-180975">
              <a:spcBef>
                <a:spcPts val="0"/>
              </a:spcBef>
              <a:buFontTx/>
              <a:buNone/>
              <a:defRPr sz="1000">
                <a:solidFill>
                  <a:schemeClr val="tx1"/>
                </a:solidFill>
                <a:latin typeface="+mj-lt"/>
              </a:defRPr>
            </a:lvl4pPr>
            <a:lvl5pPr marL="898525" indent="-182563">
              <a:spcBef>
                <a:spcPts val="0"/>
              </a:spcBef>
              <a:buFontTx/>
              <a:buNone/>
              <a:defRPr sz="1000">
                <a:solidFill>
                  <a:schemeClr val="tx1"/>
                </a:solidFill>
                <a:latin typeface="+mj-lt"/>
              </a:defRPr>
            </a:lvl5pPr>
          </a:lstStyle>
          <a:p>
            <a:pPr lvl="0"/>
            <a:r>
              <a:rPr lang="en-US" dirty="0"/>
              <a:t>Add illustration or text here (prefer illustration)</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p:cNvSpPr>
            <a:spLocks noGrp="1"/>
          </p:cNvSpPr>
          <p:nvPr>
            <p:ph type="body" sz="quarter" idx="23" hasCustomPrompt="1"/>
          </p:nvPr>
        </p:nvSpPr>
        <p:spPr>
          <a:xfrm>
            <a:off x="467544" y="4510990"/>
            <a:ext cx="8208912"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itel 1"/>
          <p:cNvSpPr>
            <a:spLocks noGrp="1"/>
          </p:cNvSpPr>
          <p:nvPr>
            <p:ph type="title" hasCustomPrompt="1"/>
          </p:nvPr>
        </p:nvSpPr>
        <p:spPr>
          <a:xfrm>
            <a:off x="467544" y="3995434"/>
            <a:ext cx="8208912" cy="499080"/>
          </a:xfrm>
          <a:prstGeom prst="rect">
            <a:avLst/>
          </a:prstGeom>
        </p:spPr>
        <p:txBody>
          <a:bodyPr wrap="square" lIns="0" tIns="0" rIns="0" bIns="0" anchor="b"/>
          <a:lstStyle>
            <a:lvl1pPr>
              <a:defRPr sz="28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6" name="Text Placeholder 4"/>
          <p:cNvSpPr>
            <a:spLocks noGrp="1"/>
          </p:cNvSpPr>
          <p:nvPr>
            <p:ph type="body" sz="quarter" idx="25"/>
          </p:nvPr>
        </p:nvSpPr>
        <p:spPr>
          <a:xfrm>
            <a:off x="467544" y="4778821"/>
            <a:ext cx="8208912" cy="364679"/>
          </a:xfrm>
          <a:prstGeom prst="rect">
            <a:avLst/>
          </a:prstGeom>
        </p:spPr>
        <p:txBody>
          <a:bodyPr lIns="0" tIns="0" rIns="0" bIns="0" anchor="b"/>
          <a:lstStyle>
            <a:lvl1pPr marL="0" indent="0" algn="r">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2413534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7" name="Titel 1"/>
          <p:cNvSpPr>
            <a:spLocks noGrp="1"/>
          </p:cNvSpPr>
          <p:nvPr>
            <p:ph type="title" hasCustomPrompt="1"/>
          </p:nvPr>
        </p:nvSpPr>
        <p:spPr>
          <a:xfrm>
            <a:off x="6184117" y="178629"/>
            <a:ext cx="2708363" cy="499080"/>
          </a:xfrm>
          <a:prstGeom prst="rect">
            <a:avLst/>
          </a:prstGeom>
        </p:spPr>
        <p:txBody>
          <a:bodyPr wrap="square" lIns="0" tIns="0" rIns="0" bIns="0" anchor="b"/>
          <a:lstStyle>
            <a:lvl1pPr>
              <a:defRPr sz="2400">
                <a:solidFill>
                  <a:schemeClr val="tx1"/>
                </a:solidFill>
                <a:latin typeface="Segoe UI Semilight" panose="020B0402040204020203" pitchFamily="34" charset="0"/>
                <a:cs typeface="Segoe UI Semilight" panose="020B0402040204020203" pitchFamily="34" charset="0"/>
              </a:defRPr>
            </a:lvl1pPr>
          </a:lstStyle>
          <a:p>
            <a:r>
              <a:rPr lang="de-DE" dirty="0"/>
              <a:t>Title</a:t>
            </a:r>
            <a:endParaRPr lang="en-US" dirty="0"/>
          </a:p>
        </p:txBody>
      </p:sp>
      <p:sp>
        <p:nvSpPr>
          <p:cNvPr id="8" name="Content Placeholder 7"/>
          <p:cNvSpPr>
            <a:spLocks noGrp="1"/>
          </p:cNvSpPr>
          <p:nvPr>
            <p:ph sz="quarter" idx="22" hasCustomPrompt="1"/>
          </p:nvPr>
        </p:nvSpPr>
        <p:spPr>
          <a:xfrm>
            <a:off x="467544" y="178629"/>
            <a:ext cx="5328592" cy="4721065"/>
          </a:xfrm>
          <a:prstGeom prst="rect">
            <a:avLst/>
          </a:prstGeom>
        </p:spPr>
        <p:txBody>
          <a:bodyPr lIns="0" tIns="0" rIns="0" bIns="0"/>
          <a:lstStyle>
            <a:lvl1pPr marL="0" indent="0">
              <a:spcBef>
                <a:spcPts val="0"/>
              </a:spcBef>
              <a:buFontTx/>
              <a:buNone/>
              <a:tabLst>
                <a:tab pos="180975" algn="l"/>
                <a:tab pos="361950" algn="l"/>
                <a:tab pos="534988" algn="l"/>
                <a:tab pos="715963" algn="l"/>
                <a:tab pos="898525" algn="l"/>
                <a:tab pos="1079500" algn="l"/>
                <a:tab pos="1252538" algn="l"/>
                <a:tab pos="1433513" algn="l"/>
                <a:tab pos="1614488" algn="l"/>
                <a:tab pos="1795463" algn="l"/>
                <a:tab pos="1976438" algn="l"/>
                <a:tab pos="2149475" algn="l"/>
                <a:tab pos="2332038" algn="l"/>
                <a:tab pos="2513013" algn="l"/>
                <a:tab pos="2693988" algn="l"/>
                <a:tab pos="2867025" algn="l"/>
                <a:tab pos="3048000" algn="l"/>
                <a:tab pos="3228975" algn="l"/>
              </a:tabLst>
              <a:defRPr sz="1200">
                <a:solidFill>
                  <a:schemeClr val="tx1"/>
                </a:solidFill>
                <a:latin typeface="Consolas" panose="020B0609020204030204" pitchFamily="49" charset="0"/>
                <a:cs typeface="Consolas" panose="020B0609020204030204" pitchFamily="49" charset="0"/>
              </a:defRPr>
            </a:lvl1pPr>
            <a:lvl2pPr marL="361950" indent="-180975">
              <a:spcBef>
                <a:spcPts val="0"/>
              </a:spcBef>
              <a:buFontTx/>
              <a:buNone/>
              <a:defRPr sz="1200">
                <a:solidFill>
                  <a:schemeClr val="tx1"/>
                </a:solidFill>
                <a:latin typeface="Consolas" panose="020B0609020204030204" pitchFamily="49" charset="0"/>
                <a:cs typeface="Consolas" panose="020B0609020204030204" pitchFamily="49" charset="0"/>
              </a:defRPr>
            </a:lvl2pPr>
            <a:lvl3pPr marL="534988" indent="-173038">
              <a:spcBef>
                <a:spcPts val="0"/>
              </a:spcBef>
              <a:buFontTx/>
              <a:buNone/>
              <a:defRPr sz="1200">
                <a:solidFill>
                  <a:schemeClr val="tx1"/>
                </a:solidFill>
                <a:latin typeface="Consolas" panose="020B0609020204030204" pitchFamily="49" charset="0"/>
                <a:cs typeface="Consolas" panose="020B0609020204030204" pitchFamily="49" charset="0"/>
              </a:defRPr>
            </a:lvl3pPr>
            <a:lvl4pPr marL="715963" indent="-180975">
              <a:spcBef>
                <a:spcPts val="0"/>
              </a:spcBef>
              <a:buFontTx/>
              <a:buNone/>
              <a:defRPr sz="1200">
                <a:solidFill>
                  <a:schemeClr val="tx1"/>
                </a:solidFill>
                <a:latin typeface="Consolas" panose="020B0609020204030204" pitchFamily="49" charset="0"/>
                <a:cs typeface="Consolas" panose="020B0609020204030204" pitchFamily="49" charset="0"/>
              </a:defRPr>
            </a:lvl4pPr>
            <a:lvl5pPr marL="898525" indent="-182563">
              <a:spcBef>
                <a:spcPts val="0"/>
              </a:spcBef>
              <a:buFontTx/>
              <a:buNone/>
              <a:defRPr sz="1200">
                <a:solidFill>
                  <a:schemeClr val="tx1"/>
                </a:solidFill>
                <a:latin typeface="Consolas" panose="020B0609020204030204" pitchFamily="49" charset="0"/>
                <a:cs typeface="Consolas" panose="020B0609020204030204" pitchFamily="49" charset="0"/>
              </a:defRPr>
            </a:lvl5pPr>
          </a:lstStyle>
          <a:p>
            <a:pPr lvl="0"/>
            <a:r>
              <a:rPr lang="en-US" noProof="1"/>
              <a:t>Add your code (you can use tabs)</a:t>
            </a:r>
          </a:p>
        </p:txBody>
      </p:sp>
      <p:sp>
        <p:nvSpPr>
          <p:cNvPr id="10" name="Text Placeholder 9"/>
          <p:cNvSpPr>
            <a:spLocks noGrp="1"/>
          </p:cNvSpPr>
          <p:nvPr>
            <p:ph type="body" sz="quarter" idx="23" hasCustomPrompt="1"/>
          </p:nvPr>
        </p:nvSpPr>
        <p:spPr>
          <a:xfrm>
            <a:off x="6184117" y="6893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25"/>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576427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Rectangle 2"/>
          <p:cNvSpPr/>
          <p:nvPr userDrawn="1"/>
        </p:nvSpPr>
        <p:spPr>
          <a:xfrm>
            <a:off x="0" y="0"/>
            <a:ext cx="601207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latin typeface="+mj-lt"/>
            </a:endParaRPr>
          </a:p>
        </p:txBody>
      </p:sp>
      <p:sp>
        <p:nvSpPr>
          <p:cNvPr id="16" name="Text Placeholder 11"/>
          <p:cNvSpPr>
            <a:spLocks noGrp="1"/>
          </p:cNvSpPr>
          <p:nvPr>
            <p:ph type="body" sz="quarter" idx="16" hasCustomPrompt="1"/>
          </p:nvPr>
        </p:nvSpPr>
        <p:spPr>
          <a:xfrm>
            <a:off x="6179999" y="182786"/>
            <a:ext cx="2716832" cy="504056"/>
          </a:xfrm>
          <a:prstGeom prst="rect">
            <a:avLst/>
          </a:prstGeom>
        </p:spPr>
        <p:txBody>
          <a:bodyPr lIns="0" tIns="0" rIns="0" bIns="0" anchor="b">
            <a:noAutofit/>
          </a:bodyPr>
          <a:lstStyle>
            <a:lvl1pPr marL="0" indent="0">
              <a:buNone/>
              <a:defRPr sz="2400">
                <a:solidFill>
                  <a:schemeClr val="tx1"/>
                </a:solidFill>
                <a:latin typeface="Segoe UI Semilight" panose="020B0402040204020203" pitchFamily="34" charset="0"/>
                <a:ea typeface="Segoe UI Semilight" panose="020B0402040204020203" pitchFamily="34" charset="0"/>
                <a:cs typeface="Segoe UI Semilight" panose="020B0402040204020203" pitchFamily="34" charset="0"/>
              </a:defRPr>
            </a:lvl1pPr>
          </a:lstStyle>
          <a:p>
            <a:pPr lvl="0"/>
            <a:r>
              <a:rPr lang="de-AT" dirty="0"/>
              <a:t>Text</a:t>
            </a:r>
          </a:p>
        </p:txBody>
      </p:sp>
      <p:sp>
        <p:nvSpPr>
          <p:cNvPr id="12" name="Text Placeholder 11"/>
          <p:cNvSpPr>
            <a:spLocks noGrp="1"/>
          </p:cNvSpPr>
          <p:nvPr>
            <p:ph type="body" sz="quarter" idx="24"/>
          </p:nvPr>
        </p:nvSpPr>
        <p:spPr>
          <a:xfrm>
            <a:off x="6179999" y="1275606"/>
            <a:ext cx="2712481" cy="3624088"/>
          </a:xfrm>
          <a:prstGeom prst="rect">
            <a:avLst/>
          </a:prstGeom>
        </p:spPr>
        <p:txBody>
          <a:bodyPr lIns="0" tIns="0" rIns="0" bIns="0"/>
          <a:lstStyle>
            <a:lvl1pPr marL="180975" indent="-180975">
              <a:spcBef>
                <a:spcPts val="1800"/>
              </a:spcBef>
              <a:buFontTx/>
              <a:buNone/>
              <a:defRPr sz="1800">
                <a:solidFill>
                  <a:schemeClr val="tx1"/>
                </a:solidFill>
                <a:latin typeface="Segoe UI Semilight" panose="020B0402040204020203" pitchFamily="34" charset="0"/>
                <a:cs typeface="Segoe UI Semilight" panose="020B0402040204020203" pitchFamily="34" charset="0"/>
              </a:defRPr>
            </a:lvl1pPr>
            <a:lvl2pPr marL="361950" indent="-180975">
              <a:spcBef>
                <a:spcPts val="0"/>
              </a:spcBef>
              <a:buFontTx/>
              <a:buNone/>
              <a:defRPr sz="1400">
                <a:solidFill>
                  <a:schemeClr val="tx1"/>
                </a:solidFill>
                <a:latin typeface="+mj-lt"/>
                <a:cs typeface="Segoe UI Semilight" panose="020B0402040204020203" pitchFamily="34" charset="0"/>
              </a:defRPr>
            </a:lvl2pPr>
            <a:lvl3pPr marL="534988" indent="-173038">
              <a:spcBef>
                <a:spcPts val="0"/>
              </a:spcBef>
              <a:buFontTx/>
              <a:buNone/>
              <a:defRPr sz="1200">
                <a:solidFill>
                  <a:schemeClr val="tx1"/>
                </a:solidFill>
                <a:latin typeface="+mj-lt"/>
                <a:cs typeface="Segoe UI Semilight" panose="020B0402040204020203" pitchFamily="34" charset="0"/>
              </a:defRPr>
            </a:lvl3pPr>
            <a:lvl4pPr marL="715963" indent="-180975">
              <a:spcBef>
                <a:spcPts val="0"/>
              </a:spcBef>
              <a:buFontTx/>
              <a:buNone/>
              <a:defRPr sz="1050">
                <a:solidFill>
                  <a:schemeClr val="tx1"/>
                </a:solidFill>
                <a:latin typeface="+mj-lt"/>
                <a:cs typeface="Segoe UI Semilight" panose="020B0402040204020203" pitchFamily="34" charset="0"/>
              </a:defRPr>
            </a:lvl4pPr>
            <a:lvl5pPr marL="898525" indent="-182563">
              <a:spcBef>
                <a:spcPts val="0"/>
              </a:spcBef>
              <a:buFontTx/>
              <a:buNone/>
              <a:defRPr sz="1000">
                <a:solidFill>
                  <a:schemeClr val="tx1"/>
                </a:solidFill>
                <a:latin typeface="+mj-lt"/>
                <a:cs typeface="Segoe UI Semilight" panose="020B04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extBox 1"/>
          <p:cNvSpPr txBox="1"/>
          <p:nvPr userDrawn="1"/>
        </p:nvSpPr>
        <p:spPr>
          <a:xfrm>
            <a:off x="251520" y="3884031"/>
            <a:ext cx="2198038" cy="1015663"/>
          </a:xfrm>
          <a:prstGeom prst="rect">
            <a:avLst/>
          </a:prstGeom>
          <a:noFill/>
        </p:spPr>
        <p:txBody>
          <a:bodyPr wrap="none" rtlCol="0">
            <a:spAutoFit/>
          </a:bodyPr>
          <a:lstStyle/>
          <a:p>
            <a:r>
              <a:rPr lang="de-AT" sz="6000" kern="1200" dirty="0">
                <a:solidFill>
                  <a:schemeClr val="tx1"/>
                </a:solidFill>
                <a:latin typeface="Segoe UI Semilight" panose="020B0402040204020203" pitchFamily="34" charset="0"/>
                <a:ea typeface="+mj-ea"/>
                <a:cs typeface="Segoe UI Semilight" panose="020B0402040204020203" pitchFamily="34" charset="0"/>
              </a:rPr>
              <a:t>Demo</a:t>
            </a:r>
            <a:endParaRPr lang="en-US" sz="6000" kern="1200" dirty="0">
              <a:solidFill>
                <a:schemeClr val="tx1"/>
              </a:solidFill>
              <a:latin typeface="Segoe UI Semilight" panose="020B0402040204020203" pitchFamily="34" charset="0"/>
              <a:ea typeface="+mj-ea"/>
              <a:cs typeface="Segoe UI Semilight" panose="020B0402040204020203" pitchFamily="34" charset="0"/>
            </a:endParaRPr>
          </a:p>
        </p:txBody>
      </p:sp>
      <p:sp>
        <p:nvSpPr>
          <p:cNvPr id="7" name="Text Placeholder 9"/>
          <p:cNvSpPr>
            <a:spLocks noGrp="1"/>
          </p:cNvSpPr>
          <p:nvPr>
            <p:ph type="body" sz="quarter" idx="25" hasCustomPrompt="1"/>
          </p:nvPr>
        </p:nvSpPr>
        <p:spPr>
          <a:xfrm>
            <a:off x="6184117" y="702080"/>
            <a:ext cx="2708363" cy="382602"/>
          </a:xfrm>
          <a:prstGeom prst="rect">
            <a:avLst/>
          </a:prstGeom>
        </p:spPr>
        <p:txBody>
          <a:bodyPr lIns="0" tIns="0" rIns="0" bIns="0"/>
          <a:lstStyle>
            <a:lvl1pPr marL="0" indent="0">
              <a:buFontTx/>
              <a:buNone/>
              <a:defRPr sz="1200">
                <a:solidFill>
                  <a:schemeClr val="tx1"/>
                </a:solidFill>
                <a:latin typeface="+mj-lt"/>
                <a:cs typeface="Segoe UI Semilight" panose="020B0402040204020203" pitchFamily="34" charset="0"/>
              </a:defRPr>
            </a:lvl1pPr>
            <a:lvl2pPr marL="457200" indent="0">
              <a:buFontTx/>
              <a:buNone/>
              <a:defRPr sz="1400">
                <a:solidFill>
                  <a:schemeClr val="tx1"/>
                </a:solidFill>
                <a:latin typeface="+mn-lt"/>
              </a:defRPr>
            </a:lvl2pPr>
            <a:lvl3pPr marL="914400" indent="0">
              <a:buFontTx/>
              <a:buNone/>
              <a:defRPr sz="1400">
                <a:solidFill>
                  <a:schemeClr val="tx1"/>
                </a:solidFill>
                <a:latin typeface="+mn-lt"/>
              </a:defRPr>
            </a:lvl3pPr>
            <a:lvl4pPr marL="1371600" indent="0">
              <a:buFontTx/>
              <a:buNone/>
              <a:defRPr sz="1400">
                <a:solidFill>
                  <a:schemeClr val="tx1"/>
                </a:solidFill>
                <a:latin typeface="+mn-lt"/>
              </a:defRPr>
            </a:lvl4pPr>
            <a:lvl5pPr marL="1828800" indent="0">
              <a:buFontTx/>
              <a:buNone/>
              <a:defRPr sz="1400">
                <a:solidFill>
                  <a:schemeClr val="tx1"/>
                </a:solidFill>
                <a:latin typeface="+mn-lt"/>
              </a:defRPr>
            </a:lvl5pPr>
          </a:lstStyle>
          <a:p>
            <a:pPr lvl="0"/>
            <a:r>
              <a:rPr lang="en-US" dirty="0"/>
              <a:t>Add a subtitle if necessary</a:t>
            </a:r>
          </a:p>
        </p:txBody>
      </p:sp>
      <p:sp>
        <p:nvSpPr>
          <p:cNvPr id="8" name="Text Placeholder 4"/>
          <p:cNvSpPr>
            <a:spLocks noGrp="1"/>
          </p:cNvSpPr>
          <p:nvPr>
            <p:ph type="body" sz="quarter" idx="26"/>
          </p:nvPr>
        </p:nvSpPr>
        <p:spPr>
          <a:xfrm>
            <a:off x="6175648" y="4535015"/>
            <a:ext cx="271683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0918186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animEffect transition="in" filter="fade">
                                      <p:cBhvr>
                                        <p:cTn id="13" dur="500"/>
                                        <p:tgtEl>
                                          <p:spTgt spid="1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3" end="3"/>
                                            </p:txEl>
                                          </p:spTgt>
                                        </p:tgtEl>
                                        <p:attrNameLst>
                                          <p:attrName>style.visibility</p:attrName>
                                        </p:attrNameLst>
                                      </p:cBhvr>
                                      <p:to>
                                        <p:strVal val="visible"/>
                                      </p:to>
                                    </p:set>
                                    <p:animEffect transition="in" filter="fade">
                                      <p:cBhvr>
                                        <p:cTn id="16" dur="500"/>
                                        <p:tgtEl>
                                          <p:spTgt spid="12">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fade">
                                      <p:cBhvr>
                                        <p:cTn id="1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 cockpit (en)">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                      is the leading time tracking solution for knowledge workers. Graphical time tracking calendar, automatic tracking of your work using signal trackers, high level of extensibility and customizability, full support to work offline, and SaaS deployment model make it the optimal choice especially in the IT consulting business.</a:t>
            </a:r>
          </a:p>
          <a:p>
            <a:pPr marL="0" indent="0">
              <a:buNone/>
            </a:pPr>
            <a:endParaRPr lang="en-US"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en-US" sz="1800" dirty="0">
                <a:latin typeface="Segoe UI Semilight" panose="020B0402040204020203" pitchFamily="34" charset="0"/>
                <a:ea typeface="ＭＳ Ｐゴシック" charset="0"/>
                <a:cs typeface="Segoe UI Semilight" panose="020B0402040204020203" pitchFamily="34" charset="0"/>
              </a:rPr>
              <a:t>Try                       for free and without any risk. You can get your trial account at </a:t>
            </a:r>
            <a:r>
              <a:rPr lang="en-US" sz="1800" dirty="0">
                <a:latin typeface="Segoe UI Semilight" panose="020B0402040204020203" pitchFamily="34" charset="0"/>
                <a:ea typeface="ＭＳ Ｐゴシック" charset="0"/>
                <a:cs typeface="Segoe UI Semilight" panose="020B0402040204020203" pitchFamily="34" charset="0"/>
                <a:hlinkClick r:id="rId2"/>
              </a:rPr>
              <a:t>http://www.timecockpit.com</a:t>
            </a:r>
            <a:r>
              <a:rPr lang="en-US" sz="1800" dirty="0">
                <a:latin typeface="Segoe UI Semilight" panose="020B0402040204020203" pitchFamily="34" charset="0"/>
                <a:ea typeface="ＭＳ Ｐゴシック" charset="0"/>
                <a:cs typeface="Segoe UI Semilight" panose="020B0402040204020203" pitchFamily="34" charset="0"/>
              </a:rPr>
              <a:t>. After the trial period you can use                       for only 0,25€ per user and day without a minimal subscription time and without a minimal number of users.</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3"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3" cstate="print"/>
          <a:srcRect l="20996"/>
          <a:stretch>
            <a:fillRect/>
          </a:stretch>
        </p:blipFill>
        <p:spPr>
          <a:xfrm>
            <a:off x="1580616" y="3269445"/>
            <a:ext cx="1308588" cy="270960"/>
          </a:xfrm>
          <a:prstGeom prst="rect">
            <a:avLst/>
          </a:prstGeom>
        </p:spPr>
      </p:pic>
      <p:pic>
        <p:nvPicPr>
          <p:cNvPr id="7" name="Grafik 16" descr="timecockpit_horizontal_rgb.png"/>
          <p:cNvPicPr>
            <a:picLocks noChangeAspect="1"/>
          </p:cNvPicPr>
          <p:nvPr userDrawn="1"/>
        </p:nvPicPr>
        <p:blipFill>
          <a:blip r:embed="rId3" cstate="print"/>
          <a:srcRect l="20996"/>
          <a:stretch>
            <a:fillRect/>
          </a:stretch>
        </p:blipFill>
        <p:spPr>
          <a:xfrm>
            <a:off x="7600952" y="3540405"/>
            <a:ext cx="1308588" cy="270960"/>
          </a:xfrm>
          <a:prstGeom prst="rect">
            <a:avLst/>
          </a:prstGeom>
        </p:spPr>
      </p:pic>
      <p:pic>
        <p:nvPicPr>
          <p:cNvPr id="9" name="Grafik 3" descr="timecockpit_horizontal_rgb.png"/>
          <p:cNvPicPr>
            <a:picLocks noChangeAspect="1"/>
          </p:cNvPicPr>
          <p:nvPr userDrawn="1"/>
        </p:nvPicPr>
        <p:blipFill rotWithShape="1">
          <a:blip r:embed="rId3"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1610291102"/>
      </p:ext>
    </p:extLst>
  </p:cSld>
  <p:clrMapOvr>
    <a:masterClrMapping/>
  </p:clrMapOvr>
  <p:transition spd="slow">
    <p:push/>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 cockpit (de)">
    <p:spTree>
      <p:nvGrpSpPr>
        <p:cNvPr id="1" name=""/>
        <p:cNvGrpSpPr/>
        <p:nvPr/>
      </p:nvGrpSpPr>
      <p:grpSpPr>
        <a:xfrm>
          <a:off x="0" y="0"/>
          <a:ext cx="0" cy="0"/>
          <a:chOff x="0" y="0"/>
          <a:chExt cx="0" cy="0"/>
        </a:xfrm>
      </p:grpSpPr>
      <p:sp>
        <p:nvSpPr>
          <p:cNvPr id="3" name="TextBox 2"/>
          <p:cNvSpPr txBox="1"/>
          <p:nvPr userDrawn="1"/>
        </p:nvSpPr>
        <p:spPr>
          <a:xfrm>
            <a:off x="1144189" y="1584177"/>
            <a:ext cx="7748291" cy="3559323"/>
          </a:xfrm>
          <a:prstGeom prst="rect">
            <a:avLst/>
          </a:prstGeom>
          <a:noFill/>
        </p:spPr>
        <p:txBody>
          <a:bodyPr wrap="square" rtlCol="0">
            <a:noAutofit/>
          </a:bodyPr>
          <a:lstStyle/>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                      ist die führende Projektzeiterfassung für </a:t>
            </a:r>
            <a:r>
              <a:rPr lang="de-AT" sz="1800" dirty="0" err="1">
                <a:latin typeface="Segoe UI Semilight" panose="020B0402040204020203" pitchFamily="34" charset="0"/>
                <a:ea typeface="ＭＳ Ｐゴシック" charset="0"/>
                <a:cs typeface="Segoe UI Semilight" panose="020B0402040204020203" pitchFamily="34" charset="0"/>
              </a:rPr>
              <a:t>Knowledge</a:t>
            </a:r>
            <a:r>
              <a:rPr lang="de-AT" sz="1800" dirty="0">
                <a:latin typeface="Segoe UI Semilight" panose="020B0402040204020203" pitchFamily="34" charset="0"/>
                <a:ea typeface="ＭＳ Ｐゴシック" charset="0"/>
                <a:cs typeface="Segoe UI Semilight" panose="020B0402040204020203" pitchFamily="34" charset="0"/>
              </a:rPr>
              <a:t> Worker. Grafischer Zeitbuchungskalender, automatische Tätigkeitsaufzeichnung über Signal </a:t>
            </a:r>
            <a:r>
              <a:rPr lang="de-AT" sz="1800" dirty="0" err="1">
                <a:latin typeface="Segoe UI Semilight" panose="020B0402040204020203" pitchFamily="34" charset="0"/>
                <a:ea typeface="ＭＳ Ｐゴシック" charset="0"/>
                <a:cs typeface="Segoe UI Semilight" panose="020B0402040204020203" pitchFamily="34" charset="0"/>
              </a:rPr>
              <a:t>Tracker</a:t>
            </a:r>
            <a:r>
              <a:rPr lang="de-AT" sz="1800" dirty="0">
                <a:latin typeface="Segoe UI Semilight" panose="020B0402040204020203" pitchFamily="34" charset="0"/>
                <a:ea typeface="ＭＳ Ｐゴシック" charset="0"/>
                <a:cs typeface="Segoe UI Semilight" panose="020B0402040204020203" pitchFamily="34" charset="0"/>
              </a:rPr>
              <a:t>, umfassende Erweiterbarkeit und Anpassbarkeit, volle Offlinefähigkeit und einfachste Verwendung durch SaaS machen es zur Optimalen Lösung auch speziell im IT-Umfeld.</a:t>
            </a:r>
          </a:p>
          <a:p>
            <a:pPr marL="0" indent="0">
              <a:buNone/>
            </a:pPr>
            <a:endParaRPr lang="de-AT" sz="1800" dirty="0">
              <a:latin typeface="Segoe UI Semilight" panose="020B0402040204020203" pitchFamily="34" charset="0"/>
              <a:ea typeface="ＭＳ Ｐゴシック" charset="0"/>
              <a:cs typeface="Segoe UI Semilight" panose="020B0402040204020203" pitchFamily="34" charset="0"/>
            </a:endParaRPr>
          </a:p>
          <a:p>
            <a:pPr marL="0" indent="0">
              <a:buNone/>
            </a:pPr>
            <a:r>
              <a:rPr lang="de-AT" sz="1800" dirty="0">
                <a:latin typeface="Segoe UI Semilight" panose="020B0402040204020203" pitchFamily="34" charset="0"/>
                <a:ea typeface="ＭＳ Ｐゴシック" charset="0"/>
                <a:cs typeface="Segoe UI Semilight" panose="020B0402040204020203" pitchFamily="34" charset="0"/>
              </a:rPr>
              <a:t>Probieren Sie                       kostenlos und ohne Risiko einfach aus. Einen Testzugang erhalten Sie unter http://www.timecockpit.com. Danach nutzen Sie                       um nur 0,25€ pro Benutzer und Tag ohne Mindestdauer und ohne Mindestbenutzeranzahl.</a:t>
            </a:r>
            <a:endParaRPr lang="en-US" dirty="0">
              <a:latin typeface="Segoe UI Semilight" panose="020B0402040204020203" pitchFamily="34" charset="0"/>
              <a:cs typeface="Segoe UI Semilight" panose="020B0402040204020203" pitchFamily="34" charset="0"/>
            </a:endParaRPr>
          </a:p>
        </p:txBody>
      </p:sp>
      <p:pic>
        <p:nvPicPr>
          <p:cNvPr id="5" name="Grafik 11" descr="timecockpit_horizontal_rgb.png"/>
          <p:cNvPicPr>
            <a:picLocks noChangeAspect="1"/>
          </p:cNvPicPr>
          <p:nvPr userDrawn="1"/>
        </p:nvPicPr>
        <p:blipFill>
          <a:blip r:embed="rId2" cstate="print"/>
          <a:srcRect l="20996"/>
          <a:stretch>
            <a:fillRect/>
          </a:stretch>
        </p:blipFill>
        <p:spPr>
          <a:xfrm>
            <a:off x="1209152" y="1624947"/>
            <a:ext cx="1308588" cy="270960"/>
          </a:xfrm>
          <a:prstGeom prst="rect">
            <a:avLst/>
          </a:prstGeom>
        </p:spPr>
      </p:pic>
      <p:pic>
        <p:nvPicPr>
          <p:cNvPr id="6" name="Grafik 15" descr="timecockpit_horizontal_rgb.png"/>
          <p:cNvPicPr>
            <a:picLocks noChangeAspect="1"/>
          </p:cNvPicPr>
          <p:nvPr userDrawn="1"/>
        </p:nvPicPr>
        <p:blipFill>
          <a:blip r:embed="rId2" cstate="print"/>
          <a:srcRect l="20996"/>
          <a:stretch>
            <a:fillRect/>
          </a:stretch>
        </p:blipFill>
        <p:spPr>
          <a:xfrm>
            <a:off x="2574150" y="3269445"/>
            <a:ext cx="1308588" cy="270960"/>
          </a:xfrm>
          <a:prstGeom prst="rect">
            <a:avLst/>
          </a:prstGeom>
        </p:spPr>
      </p:pic>
      <p:pic>
        <p:nvPicPr>
          <p:cNvPr id="7" name="Grafik 16" descr="timecockpit_horizontal_rgb.png"/>
          <p:cNvPicPr>
            <a:picLocks noChangeAspect="1"/>
          </p:cNvPicPr>
          <p:nvPr userDrawn="1"/>
        </p:nvPicPr>
        <p:blipFill>
          <a:blip r:embed="rId2" cstate="print"/>
          <a:srcRect l="20996"/>
          <a:stretch>
            <a:fillRect/>
          </a:stretch>
        </p:blipFill>
        <p:spPr>
          <a:xfrm>
            <a:off x="1572378" y="3818456"/>
            <a:ext cx="1308588" cy="270960"/>
          </a:xfrm>
          <a:prstGeom prst="rect">
            <a:avLst/>
          </a:prstGeom>
        </p:spPr>
      </p:pic>
      <p:pic>
        <p:nvPicPr>
          <p:cNvPr id="9" name="Grafik 3" descr="timecockpit_horizontal_rgb.png"/>
          <p:cNvPicPr>
            <a:picLocks noChangeAspect="1"/>
          </p:cNvPicPr>
          <p:nvPr userDrawn="1"/>
        </p:nvPicPr>
        <p:blipFill rotWithShape="1">
          <a:blip r:embed="rId2" cstate="print"/>
          <a:srcRect l="-945" t="1" r="-2982" b="-11979"/>
          <a:stretch/>
        </p:blipFill>
        <p:spPr>
          <a:xfrm>
            <a:off x="1144189" y="520626"/>
            <a:ext cx="3874660" cy="682972"/>
          </a:xfrm>
          <a:prstGeom prst="rect">
            <a:avLst/>
          </a:prstGeom>
        </p:spPr>
      </p:pic>
    </p:spTree>
    <p:extLst>
      <p:ext uri="{BB962C8B-B14F-4D97-AF65-F5344CB8AC3E}">
        <p14:creationId xmlns:p14="http://schemas.microsoft.com/office/powerpoint/2010/main" val="224195199"/>
      </p:ext>
    </p:extLst>
  </p:cSld>
  <p:clrMapOvr>
    <a:masterClrMapping/>
  </p:clrMapOvr>
  <p:transition spd="slow">
    <p:push/>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2336" y="3232492"/>
            <a:ext cx="9141665" cy="1913345"/>
          </a:xfrm>
          <a:prstGeom prst="rect">
            <a:avLst/>
          </a:prstGeom>
          <a:solidFill>
            <a:srgbClr val="4DA0E2"/>
          </a:solidFill>
          <a:ln>
            <a:noFill/>
          </a:ln>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0" name="Rectangle 7"/>
          <p:cNvSpPr>
            <a:spLocks noChangeArrowheads="1"/>
          </p:cNvSpPr>
          <p:nvPr userDrawn="1"/>
        </p:nvSpPr>
        <p:spPr bwMode="auto">
          <a:xfrm>
            <a:off x="2" y="4297146"/>
            <a:ext cx="9141666" cy="848690"/>
          </a:xfrm>
          <a:prstGeom prst="rect">
            <a:avLst/>
          </a:prstGeom>
          <a:solidFill>
            <a:srgbClr val="00188F"/>
          </a:solidFill>
          <a:ln>
            <a:noFill/>
          </a:ln>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1" name="Rectangle 8"/>
          <p:cNvSpPr>
            <a:spLocks noChangeArrowheads="1"/>
          </p:cNvSpPr>
          <p:nvPr userDrawn="1"/>
        </p:nvSpPr>
        <p:spPr bwMode="auto">
          <a:xfrm>
            <a:off x="2336" y="2507545"/>
            <a:ext cx="9139333" cy="207794"/>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
        <p:nvSpPr>
          <p:cNvPr id="13" name="Rectangle 12"/>
          <p:cNvSpPr/>
          <p:nvPr userDrawn="1"/>
        </p:nvSpPr>
        <p:spPr bwMode="white">
          <a:xfrm>
            <a:off x="0" y="-234"/>
            <a:ext cx="9143533" cy="514396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algn="ctr" defTabSz="685445" fontAlgn="base">
              <a:lnSpc>
                <a:spcPct val="90000"/>
              </a:lnSpc>
              <a:spcBef>
                <a:spcPct val="0"/>
              </a:spcBef>
              <a:spcAft>
                <a:spcPct val="0"/>
              </a:spcAft>
              <a:defRPr/>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03328" y="2907954"/>
            <a:ext cx="4705064" cy="1345996"/>
          </a:xfrm>
          <a:noFill/>
        </p:spPr>
        <p:txBody>
          <a:bodyPr lIns="146304" tIns="109728" rIns="146304" bIns="109728">
            <a:noAutofit/>
          </a:bodyPr>
          <a:lstStyle>
            <a:lvl1pPr marL="0" indent="0">
              <a:spcBef>
                <a:spcPts val="0"/>
              </a:spcBef>
              <a:buNone/>
              <a:defRPr sz="264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7395458" cy="1351077"/>
          </a:xfrm>
          <a:noFill/>
        </p:spPr>
        <p:txBody>
          <a:bodyPr lIns="146304" tIns="91440" rIns="146304" bIns="91440" anchor="t" anchorCtr="0"/>
          <a:lstStyle>
            <a:lvl1pPr>
              <a:defRPr sz="4411" spc="-74"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336992" y="4546326"/>
            <a:ext cx="1141803" cy="244625"/>
          </a:xfrm>
          <a:prstGeom prst="rect">
            <a:avLst/>
          </a:prstGeom>
        </p:spPr>
      </p:pic>
      <p:sp>
        <p:nvSpPr>
          <p:cNvPr id="8" name="Rectangle 6"/>
          <p:cNvSpPr>
            <a:spLocks noChangeArrowheads="1"/>
          </p:cNvSpPr>
          <p:nvPr userDrawn="1"/>
        </p:nvSpPr>
        <p:spPr bwMode="auto">
          <a:xfrm>
            <a:off x="2336" y="3232492"/>
            <a:ext cx="9141665" cy="191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223" tIns="33611" rIns="67223" bIns="33611" numCol="1" anchor="t" anchorCtr="0" compatLnSpc="1">
            <a:prstTxWarp prst="textNoShape">
              <a:avLst/>
            </a:prstTxWarp>
          </a:bodyPr>
          <a:lstStyle/>
          <a:p>
            <a:pPr defTabSz="685644">
              <a:defRPr/>
            </a:pPr>
            <a:endParaRPr lang="en-US" sz="1324">
              <a:solidFill>
                <a:srgbClr val="FFFFFF"/>
              </a:solidFill>
            </a:endParaRPr>
          </a:p>
        </p:txBody>
      </p:sp>
    </p:spTree>
    <p:extLst>
      <p:ext uri="{BB962C8B-B14F-4D97-AF65-F5344CB8AC3E}">
        <p14:creationId xmlns:p14="http://schemas.microsoft.com/office/powerpoint/2010/main" val="49502316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1347163"/>
          </a:xfrm>
          <a:noFill/>
        </p:spPr>
        <p:txBody>
          <a:bodyPr tIns="91440" bIns="91440" anchor="t" anchorCtr="0"/>
          <a:lstStyle>
            <a:lvl1pPr algn="l" defTabSz="685644" rtl="0" eaLnBrk="1" latinLnBrk="0" hangingPunct="1">
              <a:lnSpc>
                <a:spcPct val="90000"/>
              </a:lnSpc>
              <a:spcBef>
                <a:spcPct val="0"/>
              </a:spcBef>
              <a:buNone/>
              <a:defRPr lang="en-US" sz="6469" b="0" kern="1200" cap="none" spc="-74"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046337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01930" y="891883"/>
            <a:ext cx="8741880" cy="1538113"/>
          </a:xfrm>
        </p:spPr>
        <p:txBody>
          <a:bodyPr/>
          <a:lstStyle>
            <a:lvl1pPr marL="0" indent="0">
              <a:buNone/>
              <a:defRPr/>
            </a:lvl1pPr>
            <a:lvl2pPr marL="21005" indent="0">
              <a:buNone/>
              <a:defRPr sz="1471"/>
            </a:lvl2pPr>
            <a:lvl3pPr marL="164540" indent="0">
              <a:buNone/>
              <a:defRPr sz="1471"/>
            </a:lvl3pPr>
            <a:lvl4pPr marL="350084" indent="0">
              <a:buNone/>
              <a:defRPr sz="1324"/>
            </a:lvl4pPr>
            <a:lvl5pPr marL="543796" indent="0">
              <a:buNone/>
              <a:defRPr sz="13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8659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sp>
        <p:nvSpPr>
          <p:cNvPr id="3" name="Rectangle 2"/>
          <p:cNvSpPr/>
          <p:nvPr userDrawn="1"/>
        </p:nvSpPr>
        <p:spPr>
          <a:xfrm>
            <a:off x="0" y="1496184"/>
            <a:ext cx="9144000" cy="248524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Titel 1"/>
          <p:cNvSpPr>
            <a:spLocks noGrp="1"/>
          </p:cNvSpPr>
          <p:nvPr>
            <p:ph type="title" hasCustomPrompt="1"/>
          </p:nvPr>
        </p:nvSpPr>
        <p:spPr>
          <a:xfrm>
            <a:off x="1144000" y="2445764"/>
            <a:ext cx="7028400" cy="681980"/>
          </a:xfrm>
          <a:prstGeom prst="rect">
            <a:avLst/>
          </a:prstGeom>
        </p:spPr>
        <p:txBody>
          <a:bodyPr wrap="square" lIns="0" tIns="0" rIns="0" bIns="0" anchor="b"/>
          <a:lstStyle>
            <a:lvl1pPr>
              <a:defRPr sz="5400">
                <a:solidFill>
                  <a:schemeClr val="tx1"/>
                </a:solidFill>
              </a:defRPr>
            </a:lvl1pPr>
          </a:lstStyle>
          <a:p>
            <a:r>
              <a:rPr lang="en-US" noProof="0" dirty="0"/>
              <a:t>Short Title</a:t>
            </a:r>
          </a:p>
        </p:txBody>
      </p:sp>
      <p:sp>
        <p:nvSpPr>
          <p:cNvPr id="20" name="Text Placeholder 19"/>
          <p:cNvSpPr>
            <a:spLocks noGrp="1"/>
          </p:cNvSpPr>
          <p:nvPr>
            <p:ph type="body" sz="quarter" idx="25" hasCustomPrompt="1"/>
          </p:nvPr>
        </p:nvSpPr>
        <p:spPr>
          <a:xfrm>
            <a:off x="1144000" y="3134807"/>
            <a:ext cx="7036180" cy="367201"/>
          </a:xfrm>
          <a:prstGeom prst="rect">
            <a:avLst/>
          </a:prstGeom>
        </p:spPr>
        <p:txBody>
          <a:bodyPr lIns="0" tIns="0" rIns="0" bIns="0" anchor="b"/>
          <a:lstStyle>
            <a:lvl1pPr marL="0" indent="0">
              <a:buFontTx/>
              <a:buNone/>
              <a:defRPr sz="2400">
                <a:solidFill>
                  <a:schemeClr val="tx1"/>
                </a:solidFill>
                <a:latin typeface="+mj-lt"/>
              </a:defRPr>
            </a:lvl1pPr>
            <a:lvl2pPr marL="457200" indent="0">
              <a:buFontTx/>
              <a:buNone/>
              <a:defRPr sz="2400">
                <a:solidFill>
                  <a:schemeClr val="tx1"/>
                </a:solidFill>
                <a:latin typeface="+mj-lt"/>
              </a:defRPr>
            </a:lvl2pPr>
            <a:lvl3pPr marL="914400" indent="0">
              <a:buFontTx/>
              <a:buNone/>
              <a:defRPr sz="2400">
                <a:solidFill>
                  <a:schemeClr val="tx1"/>
                </a:solidFill>
                <a:latin typeface="+mj-lt"/>
              </a:defRPr>
            </a:lvl3pPr>
            <a:lvl4pPr marL="1371600" indent="0">
              <a:buFontTx/>
              <a:buNone/>
              <a:defRPr sz="2400">
                <a:solidFill>
                  <a:schemeClr val="tx1"/>
                </a:solidFill>
                <a:latin typeface="+mj-lt"/>
              </a:defRPr>
            </a:lvl4pPr>
            <a:lvl5pPr marL="1828800" indent="0">
              <a:buFontTx/>
              <a:buNone/>
              <a:defRPr sz="2400">
                <a:solidFill>
                  <a:schemeClr val="tx1"/>
                </a:solidFill>
                <a:latin typeface="+mj-lt"/>
              </a:defRPr>
            </a:lvl5pPr>
          </a:lstStyle>
          <a:p>
            <a:pPr lvl="0"/>
            <a:r>
              <a:rPr lang="en-US" noProof="0" dirty="0"/>
              <a:t>Subtitle</a:t>
            </a:r>
          </a:p>
        </p:txBody>
      </p:sp>
    </p:spTree>
    <p:extLst>
      <p:ext uri="{BB962C8B-B14F-4D97-AF65-F5344CB8AC3E}">
        <p14:creationId xmlns:p14="http://schemas.microsoft.com/office/powerpoint/2010/main" val="5369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1" y="891883"/>
            <a:ext cx="8740142" cy="1687257"/>
          </a:xfrm>
        </p:spPr>
        <p:txBody>
          <a:bodyPr>
            <a:spAutoFit/>
          </a:bodyPr>
          <a:lstStyle>
            <a:lvl3pPr>
              <a:defRPr sz="1765"/>
            </a:lvl3pPr>
            <a:lvl4pPr>
              <a:defRPr sz="1471"/>
            </a:lvl4pPr>
            <a:lvl5pPr>
              <a:defRPr sz="147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233047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47027"/>
          </a:xfrm>
        </p:spPr>
        <p:txBody>
          <a:bodyPr wrap="square">
            <a:spAutoFit/>
          </a:bodyPr>
          <a:lstStyle>
            <a:lvl1pPr marL="0" indent="0">
              <a:spcBef>
                <a:spcPts val="900"/>
              </a:spcBef>
              <a:buClr>
                <a:schemeClr val="tx1"/>
              </a:buClr>
              <a:buFont typeface="Wingdings" pitchFamily="2" charset="2"/>
              <a:buNone/>
              <a:defRPr sz="2646"/>
            </a:lvl1pPr>
            <a:lvl2pPr marL="0" indent="0">
              <a:buNone/>
              <a:defRPr sz="1471"/>
            </a:lvl2pPr>
            <a:lvl3pPr marL="170374" indent="0">
              <a:buNone/>
              <a:tabLst/>
              <a:defRPr sz="1471"/>
            </a:lvl3pPr>
            <a:lvl4pPr marL="338414" indent="0">
              <a:buNone/>
              <a:defRPr/>
            </a:lvl4pPr>
            <a:lvl5pPr marL="50412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992689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2"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1883"/>
            <a:ext cx="4033911" cy="1596784"/>
          </a:xfrm>
        </p:spPr>
        <p:txBody>
          <a:bodyPr wrap="square">
            <a:spAutoFit/>
          </a:bodyPr>
          <a:lstStyle>
            <a:lvl1pPr marL="211217" indent="-211217">
              <a:spcBef>
                <a:spcPts val="900"/>
              </a:spcBef>
              <a:buClr>
                <a:schemeClr val="tx1"/>
              </a:buClr>
              <a:buFont typeface="Wingdings" panose="05000000000000000000" pitchFamily="2" charset="2"/>
              <a:buChar char="§"/>
              <a:defRPr sz="2646"/>
            </a:lvl1pPr>
            <a:lvl2pPr marL="390452" indent="-171418">
              <a:defRPr sz="1765"/>
            </a:lvl2pPr>
            <a:lvl3pPr marL="514253" indent="-123803">
              <a:tabLst/>
              <a:defRPr sz="1471"/>
            </a:lvl3pPr>
            <a:lvl4pPr marL="647578" indent="-133325">
              <a:defRPr/>
            </a:lvl4pPr>
            <a:lvl5pPr marL="771380" indent="-1238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90386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12346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07766" y="890717"/>
            <a:ext cx="8741880" cy="674749"/>
          </a:xfrm>
        </p:spPr>
        <p:txBody>
          <a:bodyPr/>
          <a:lstStyle>
            <a:lvl1pPr>
              <a:defRPr sz="5292" baseline="0"/>
            </a:lvl1pPr>
          </a:lstStyle>
          <a:p>
            <a:r>
              <a:rPr lang="en-US"/>
              <a:t>Click to edit Master title style</a:t>
            </a:r>
            <a:endParaRPr lang="en-US" dirty="0"/>
          </a:p>
        </p:txBody>
      </p:sp>
    </p:spTree>
    <p:extLst>
      <p:ext uri="{BB962C8B-B14F-4D97-AF65-F5344CB8AC3E}">
        <p14:creationId xmlns:p14="http://schemas.microsoft.com/office/powerpoint/2010/main" val="117945942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1553764" y="1563130"/>
            <a:ext cx="6043672" cy="1344828"/>
          </a:xfrm>
        </p:spPr>
        <p:txBody>
          <a:bodyPr/>
          <a:lstStyle>
            <a:lvl1pPr>
              <a:defRPr sz="4411" baseline="0"/>
            </a:lvl1pPr>
          </a:lstStyle>
          <a:p>
            <a:r>
              <a:rPr lang="en-US"/>
              <a:t>Click to edit Master title style</a:t>
            </a:r>
            <a:endParaRPr lang="en-US" dirty="0"/>
          </a:p>
        </p:txBody>
      </p:sp>
    </p:spTree>
    <p:extLst>
      <p:ext uri="{BB962C8B-B14F-4D97-AF65-F5344CB8AC3E}">
        <p14:creationId xmlns:p14="http://schemas.microsoft.com/office/powerpoint/2010/main" val="423163757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883763"/>
            <a:ext cx="7395504" cy="674749"/>
          </a:xfrm>
        </p:spPr>
        <p:txBody>
          <a:bodyPr/>
          <a:lstStyle>
            <a:lvl1pPr marL="171542" indent="-171542">
              <a:defRPr sz="441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4235841" y="3769488"/>
            <a:ext cx="4033912" cy="836255"/>
          </a:xfrm>
        </p:spPr>
        <p:txBody>
          <a:bodyPr/>
          <a:lstStyle>
            <a:lvl1pPr marL="0" indent="0">
              <a:spcBef>
                <a:spcPts val="0"/>
              </a:spcBef>
              <a:buNone/>
              <a:defRPr sz="2352"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81389293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874248" y="1563131"/>
            <a:ext cx="7395504" cy="674749"/>
          </a:xfrm>
        </p:spPr>
        <p:txBody>
          <a:bodyPr/>
          <a:lstStyle>
            <a:lvl1pPr marL="207716" indent="-207716">
              <a:tabLst>
                <a:tab pos="207716" algn="l"/>
              </a:tabLst>
              <a:defRPr sz="4411"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4235841" y="3580360"/>
            <a:ext cx="4033912" cy="836255"/>
          </a:xfrm>
        </p:spPr>
        <p:txBody>
          <a:bodyPr/>
          <a:lstStyle>
            <a:lvl1pPr marL="0" indent="0">
              <a:spcBef>
                <a:spcPts val="0"/>
              </a:spcBef>
              <a:buNone/>
              <a:defRPr sz="235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4917119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07767" y="1787268"/>
            <a:ext cx="8740142" cy="734496"/>
          </a:xfrm>
        </p:spPr>
        <p:txBody>
          <a:bodyPr/>
          <a:lstStyle>
            <a:lvl1pPr marL="0" indent="0">
              <a:buNone/>
              <a:defRPr sz="3970">
                <a:gradFill>
                  <a:gsLst>
                    <a:gs pos="3333">
                      <a:schemeClr val="tx1"/>
                    </a:gs>
                    <a:gs pos="39000">
                      <a:schemeClr val="tx1"/>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p:txBody>
      </p:sp>
      <p:sp>
        <p:nvSpPr>
          <p:cNvPr id="4" name="Title 1"/>
          <p:cNvSpPr>
            <a:spLocks noGrp="1"/>
          </p:cNvSpPr>
          <p:nvPr>
            <p:ph type="title"/>
          </p:nvPr>
        </p:nvSpPr>
        <p:spPr>
          <a:xfrm>
            <a:off x="207766" y="890717"/>
            <a:ext cx="8741880" cy="674749"/>
          </a:xfrm>
        </p:spPr>
        <p:txBody>
          <a:bodyPr/>
          <a:lstStyle>
            <a:lvl1pPr>
              <a:defRPr sz="5292"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0036051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8304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Titl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8" y="1203598"/>
            <a:ext cx="8208913"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4"/>
          <p:cNvSpPr>
            <a:spLocks noGrp="1"/>
          </p:cNvSpPr>
          <p:nvPr>
            <p:ph type="body" sz="quarter" idx="23"/>
          </p:nvPr>
        </p:nvSpPr>
        <p:spPr>
          <a:xfrm>
            <a:off x="683568" y="4778821"/>
            <a:ext cx="8208913"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1145390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29" y="4628712"/>
            <a:ext cx="8740142" cy="296495"/>
          </a:xfrm>
          <a:prstGeom prst="rect">
            <a:avLst/>
          </a:prstGeom>
          <a:noFill/>
          <a:ln w="12700">
            <a:noFill/>
            <a:miter lim="800000"/>
            <a:headEnd type="none" w="sm" len="sm"/>
            <a:tailEnd type="none" w="sm" len="sm"/>
          </a:ln>
          <a:effectLst/>
        </p:spPr>
        <p:txBody>
          <a:bodyPr vert="horz" wrap="square" lIns="134464" tIns="107571" rIns="134464" bIns="107571" numCol="1" anchor="t" anchorCtr="0" compatLnSpc="1">
            <a:prstTxWarp prst="textNoShape">
              <a:avLst/>
            </a:prstTxWarp>
            <a:spAutoFit/>
          </a:bodyPr>
          <a:lstStyle/>
          <a:p>
            <a:pPr defTabSz="685443" eaLnBrk="0" hangingPunct="0"/>
            <a:r>
              <a:rPr lang="en-US" sz="515" dirty="0">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337654" y="2312740"/>
            <a:ext cx="2420347" cy="519044"/>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157" y="1795683"/>
            <a:ext cx="3454451" cy="1548530"/>
          </a:xfrm>
          <a:prstGeom prst="rect">
            <a:avLst/>
          </a:prstGeom>
        </p:spPr>
      </p:pic>
    </p:spTree>
    <p:extLst>
      <p:ext uri="{BB962C8B-B14F-4D97-AF65-F5344CB8AC3E}">
        <p14:creationId xmlns:p14="http://schemas.microsoft.com/office/powerpoint/2010/main" val="154046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33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1931" y="217136"/>
            <a:ext cx="2836424" cy="4710466"/>
          </a:xfrm>
        </p:spPr>
        <p:txBody>
          <a:bodyPr anchor="ctr"/>
          <a:lstStyle>
            <a:lvl1pPr>
              <a:defRPr sz="4049" spc="-113"/>
            </a:lvl1pPr>
          </a:lstStyle>
          <a:p>
            <a:r>
              <a:rPr lang="en-US" dirty="0"/>
              <a:t>Click to edit Master title style</a:t>
            </a:r>
          </a:p>
        </p:txBody>
      </p:sp>
    </p:spTree>
    <p:extLst>
      <p:ext uri="{BB962C8B-B14F-4D97-AF65-F5344CB8AC3E}">
        <p14:creationId xmlns:p14="http://schemas.microsoft.com/office/powerpoint/2010/main" val="133971485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601" y="171450"/>
            <a:ext cx="8686801" cy="647700"/>
          </a:xfrm>
        </p:spPr>
        <p:txBody>
          <a:bodyPr anchor="t" anchorCtr="0">
            <a:noAutofit/>
          </a:bodyPr>
          <a:lstStyle>
            <a:lvl1pPr>
              <a:defRPr sz="3998" cap="none" spc="-100"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1413326215"/>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al Column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203598"/>
            <a:ext cx="3960440"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Content Placeholder 7"/>
          <p:cNvSpPr>
            <a:spLocks noGrp="1"/>
          </p:cNvSpPr>
          <p:nvPr>
            <p:ph sz="quarter" idx="13"/>
          </p:nvPr>
        </p:nvSpPr>
        <p:spPr>
          <a:xfrm>
            <a:off x="4788024" y="1203598"/>
            <a:ext cx="4104457" cy="3939902"/>
          </a:xfrm>
          <a:prstGeom prst="rect">
            <a:avLst/>
          </a:prstGeom>
        </p:spPr>
        <p:txBody>
          <a:bodyPr lIns="0" tIns="0" rIns="0" bIns="0"/>
          <a:lstStyle>
            <a:lvl1pPr marL="690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7305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5"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6"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963351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fade">
                                      <p:cBhvr>
                                        <p:cTn id="18" dur="500"/>
                                        <p:tgtEl>
                                          <p:spTgt spid="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4" grpId="0" build="p">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8913"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944853849"/>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Text Placeholder 4"/>
          <p:cNvSpPr>
            <a:spLocks noGrp="1"/>
          </p:cNvSpPr>
          <p:nvPr>
            <p:ph type="body" sz="quarter" idx="23"/>
          </p:nvPr>
        </p:nvSpPr>
        <p:spPr>
          <a:xfrm>
            <a:off x="611560" y="4778821"/>
            <a:ext cx="828092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4020397959"/>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al Column with Subtitle">
    <p:bg>
      <p:bgRef idx="1001">
        <a:schemeClr val="bg1"/>
      </p:bgRef>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83568" y="195486"/>
            <a:ext cx="8205267" cy="681980"/>
          </a:xfrm>
          <a:prstGeom prst="rect">
            <a:avLst/>
          </a:prstGeom>
        </p:spPr>
        <p:txBody>
          <a:bodyPr wrap="none" lIns="0" tIns="0" rIns="0" bIns="0" anchor="ctr"/>
          <a:lstStyle>
            <a:lvl1pPr>
              <a:defRPr sz="4400">
                <a:solidFill>
                  <a:schemeClr val="accent2"/>
                </a:solidFill>
              </a:defRPr>
            </a:lvl1pPr>
          </a:lstStyle>
          <a:p>
            <a:r>
              <a:rPr lang="de-DE" dirty="0"/>
              <a:t>Title</a:t>
            </a:r>
            <a:endParaRPr lang="en-US" dirty="0"/>
          </a:p>
        </p:txBody>
      </p:sp>
      <p:sp>
        <p:nvSpPr>
          <p:cNvPr id="8" name="Content Placeholder 7"/>
          <p:cNvSpPr>
            <a:spLocks noGrp="1"/>
          </p:cNvSpPr>
          <p:nvPr>
            <p:ph sz="quarter" idx="12"/>
          </p:nvPr>
        </p:nvSpPr>
        <p:spPr>
          <a:xfrm>
            <a:off x="683569" y="1419622"/>
            <a:ext cx="3960440"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4" name="Text Placeholder 3"/>
          <p:cNvSpPr>
            <a:spLocks noGrp="1"/>
          </p:cNvSpPr>
          <p:nvPr>
            <p:ph type="body" sz="quarter" idx="13" hasCustomPrompt="1"/>
          </p:nvPr>
        </p:nvSpPr>
        <p:spPr>
          <a:xfrm>
            <a:off x="683568" y="915566"/>
            <a:ext cx="8208913" cy="331465"/>
          </a:xfrm>
          <a:prstGeom prst="rect">
            <a:avLst/>
          </a:prstGeom>
        </p:spPr>
        <p:txBody>
          <a:bodyPr lIns="0" tIns="0" rIns="0" bIns="0"/>
          <a:lstStyle>
            <a:lvl1pPr marL="0" indent="0">
              <a:buFontTx/>
              <a:buNone/>
              <a:defRPr sz="1800">
                <a:solidFill>
                  <a:schemeClr val="accent2"/>
                </a:solidFill>
                <a:latin typeface="Segoe UI Semilight" panose="020B0402040204020203" pitchFamily="34" charset="0"/>
                <a:cs typeface="Segoe UI Semilight" panose="020B0402040204020203"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Subtitle</a:t>
            </a:r>
          </a:p>
        </p:txBody>
      </p:sp>
      <p:sp>
        <p:nvSpPr>
          <p:cNvPr id="5" name="Content Placeholder 7"/>
          <p:cNvSpPr>
            <a:spLocks noGrp="1"/>
          </p:cNvSpPr>
          <p:nvPr>
            <p:ph sz="quarter" idx="14"/>
          </p:nvPr>
        </p:nvSpPr>
        <p:spPr>
          <a:xfrm>
            <a:off x="4788024" y="1419622"/>
            <a:ext cx="4100811" cy="3723878"/>
          </a:xfrm>
          <a:prstGeom prst="rect">
            <a:avLst/>
          </a:prstGeom>
        </p:spPr>
        <p:txBody>
          <a:bodyPr lIns="0" tIns="0" rIns="0" bIns="0"/>
          <a:lstStyle>
            <a:lvl1pPr marL="0" indent="0">
              <a:spcBef>
                <a:spcPts val="1800"/>
              </a:spcBef>
              <a:buClr>
                <a:schemeClr val="bg1">
                  <a:lumMod val="75000"/>
                </a:schemeClr>
              </a:buClr>
              <a:buSzPct val="75000"/>
              <a:buFont typeface="Wingdings 3" pitchFamily="18" charset="2"/>
              <a:buNone/>
              <a:defRPr sz="2400">
                <a:solidFill>
                  <a:schemeClr val="accent1"/>
                </a:solidFill>
                <a:latin typeface="Segoe UI Semilight" panose="020B0402040204020203" pitchFamily="34" charset="0"/>
                <a:ea typeface="Segoe UI Semilight" panose="020B0402040204020203" pitchFamily="34" charset="0"/>
                <a:cs typeface="Segoe UI Semilight" panose="020B0402040204020203" pitchFamily="34" charset="0"/>
              </a:defRPr>
            </a:lvl1pPr>
            <a:lvl2pPr marL="266400" indent="0">
              <a:spcBef>
                <a:spcPts val="0"/>
              </a:spcBef>
              <a:buFont typeface="Arial" panose="020B0604020202020204" pitchFamily="34" charset="0"/>
              <a:buNone/>
              <a:defRPr sz="1600">
                <a:solidFill>
                  <a:schemeClr val="accent1"/>
                </a:solidFill>
                <a:latin typeface="+mj-lt"/>
                <a:ea typeface="Segoe UI" pitchFamily="34" charset="0"/>
                <a:cs typeface="Segoe UI" pitchFamily="34" charset="0"/>
              </a:defRPr>
            </a:lvl2pPr>
            <a:lvl3pPr marL="541338" indent="0">
              <a:spcBef>
                <a:spcPts val="0"/>
              </a:spcBef>
              <a:buFont typeface="Arial" panose="020B0604020202020204" pitchFamily="34" charset="0"/>
              <a:buNone/>
              <a:defRPr sz="1400">
                <a:solidFill>
                  <a:schemeClr val="accent1"/>
                </a:solidFill>
                <a:latin typeface="+mj-lt"/>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endParaRPr lang="de-AT" dirty="0"/>
          </a:p>
        </p:txBody>
      </p:sp>
      <p:sp>
        <p:nvSpPr>
          <p:cNvPr id="6" name="Text Placeholder 4"/>
          <p:cNvSpPr>
            <a:spLocks noGrp="1"/>
          </p:cNvSpPr>
          <p:nvPr>
            <p:ph type="body" sz="quarter" idx="23"/>
          </p:nvPr>
        </p:nvSpPr>
        <p:spPr>
          <a:xfrm>
            <a:off x="683568" y="4778821"/>
            <a:ext cx="3960441"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7" name="Text Placeholder 4"/>
          <p:cNvSpPr>
            <a:spLocks noGrp="1"/>
          </p:cNvSpPr>
          <p:nvPr>
            <p:ph type="body" sz="quarter" idx="24"/>
          </p:nvPr>
        </p:nvSpPr>
        <p:spPr>
          <a:xfrm>
            <a:off x="4788024" y="4778821"/>
            <a:ext cx="4104457"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394396993"/>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fade">
                                      <p:cBhvr>
                                        <p:cTn id="18" dur="500"/>
                                        <p:tgtEl>
                                          <p:spTgt spid="5">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tmplLst>
          <p:tmpl lvl="1">
            <p:tnLst>
              <p:par>
                <p:cTn presetID="10" presetClass="entr" presetSubtype="0" fill="hold" nodeType="click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5" grpId="0" build="p">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odern UI">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5" name="Text Placeholder 4"/>
          <p:cNvSpPr>
            <a:spLocks noGrp="1"/>
          </p:cNvSpPr>
          <p:nvPr>
            <p:ph type="body" sz="quarter" idx="23"/>
          </p:nvPr>
        </p:nvSpPr>
        <p:spPr>
          <a:xfrm>
            <a:off x="113729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4" name="Text Placeholder 4"/>
          <p:cNvSpPr>
            <a:spLocks noGrp="1"/>
          </p:cNvSpPr>
          <p:nvPr>
            <p:ph type="body" sz="quarter" idx="24"/>
          </p:nvPr>
        </p:nvSpPr>
        <p:spPr>
          <a:xfrm>
            <a:off x="2989974"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5"/>
          </p:nvPr>
        </p:nvSpPr>
        <p:spPr>
          <a:xfrm>
            <a:off x="4842655"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6"/>
          </p:nvPr>
        </p:nvSpPr>
        <p:spPr>
          <a:xfrm>
            <a:off x="6683658"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266493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bg/>
                                          </p:spTgt>
                                        </p:tgtEl>
                                        <p:attrNameLst>
                                          <p:attrName>style.visibility</p:attrName>
                                        </p:attrNameLst>
                                      </p:cBhvr>
                                      <p:to>
                                        <p:strVal val="visible"/>
                                      </p:to>
                                    </p:set>
                                    <p:animEffect transition="in" filter="fade">
                                      <p:cBhvr>
                                        <p:cTn id="10" dur="500"/>
                                        <p:tgtEl>
                                          <p:spTgt spid="32">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xEl>
                                              <p:pRg st="0" end="0"/>
                                            </p:txEl>
                                          </p:spTgt>
                                        </p:tgtEl>
                                        <p:attrNameLst>
                                          <p:attrName>style.visibility</p:attrName>
                                        </p:attrNameLst>
                                      </p:cBhvr>
                                      <p:to>
                                        <p:strVal val="visible"/>
                                      </p:to>
                                    </p:set>
                                    <p:animEffect transition="in" filter="fade">
                                      <p:cBhvr>
                                        <p:cTn id="13" dur="500"/>
                                        <p:tgtEl>
                                          <p:spTgt spid="3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fade">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nodePh="1">
                                  <p:stCondLst>
                                    <p:cond delay="0"/>
                                  </p:stCondLst>
                                  <p:endCondLst>
                                    <p:cond evt="begin" delay="0">
                                      <p:tn val="19"/>
                                    </p:cond>
                                  </p:end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bg/>
                                          </p:spTgt>
                                        </p:tgtEl>
                                        <p:attrNameLst>
                                          <p:attrName>style.visibility</p:attrName>
                                        </p:attrNameLst>
                                      </p:cBhvr>
                                      <p:to>
                                        <p:strVal val="visible"/>
                                      </p:to>
                                    </p:set>
                                    <p:animEffect transition="in" filter="fade">
                                      <p:cBhvr>
                                        <p:cTn id="24" dur="500"/>
                                        <p:tgtEl>
                                          <p:spTgt spid="11">
                                            <p:bg/>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1" end="1"/>
                                            </p:txEl>
                                          </p:spTgt>
                                        </p:tgtEl>
                                        <p:attrNameLst>
                                          <p:attrName>style.visibility</p:attrName>
                                        </p:attrNameLst>
                                      </p:cBhvr>
                                      <p:to>
                                        <p:strVal val="visible"/>
                                      </p:to>
                                    </p:set>
                                    <p:animEffect transition="in" filter="fade">
                                      <p:cBhvr>
                                        <p:cTn id="30" dur="500"/>
                                        <p:tgtEl>
                                          <p:spTgt spid="11">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nodePh="1">
                                  <p:stCondLst>
                                    <p:cond delay="0"/>
                                  </p:stCondLst>
                                  <p:endCondLst>
                                    <p:cond evt="begin" delay="0">
                                      <p:tn val="33"/>
                                    </p:cond>
                                  </p:endCondLst>
                                  <p:childTnLst>
                                    <p:set>
                                      <p:cBhvr>
                                        <p:cTn id="34" dur="1" fill="hold">
                                          <p:stCondLst>
                                            <p:cond delay="0"/>
                                          </p:stCondLst>
                                        </p:cTn>
                                        <p:tgtEl>
                                          <p:spTgt spid="60"/>
                                        </p:tgtEl>
                                        <p:attrNameLst>
                                          <p:attrName>style.visibility</p:attrName>
                                        </p:attrNameLst>
                                      </p:cBhvr>
                                      <p:to>
                                        <p:strVal val="visible"/>
                                      </p:to>
                                    </p:set>
                                    <p:animEffect transition="in" filter="fade">
                                      <p:cBhvr>
                                        <p:cTn id="35" dur="500"/>
                                        <p:tgtEl>
                                          <p:spTgt spid="6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bg/>
                                          </p:spTgt>
                                        </p:tgtEl>
                                        <p:attrNameLst>
                                          <p:attrName>style.visibility</p:attrName>
                                        </p:attrNameLst>
                                      </p:cBhvr>
                                      <p:to>
                                        <p:strVal val="visible"/>
                                      </p:to>
                                    </p:set>
                                    <p:animEffect transition="in" filter="fade">
                                      <p:cBhvr>
                                        <p:cTn id="38" dur="500"/>
                                        <p:tgtEl>
                                          <p:spTgt spid="12">
                                            <p:bg/>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fade">
                                      <p:cBhvr>
                                        <p:cTn id="41" dur="500"/>
                                        <p:tgtEl>
                                          <p:spTgt spid="12">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xEl>
                                              <p:pRg st="1" end="1"/>
                                            </p:txEl>
                                          </p:spTgt>
                                        </p:tgtEl>
                                        <p:attrNameLst>
                                          <p:attrName>style.visibility</p:attrName>
                                        </p:attrNameLst>
                                      </p:cBhvr>
                                      <p:to>
                                        <p:strVal val="visible"/>
                                      </p:to>
                                    </p:set>
                                    <p:animEffect transition="in" filter="fade">
                                      <p:cBhvr>
                                        <p:cTn id="44" dur="500"/>
                                        <p:tgtEl>
                                          <p:spTgt spid="12">
                                            <p:txEl>
                                              <p:pRg st="1" end="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nodePh="1">
                                  <p:stCondLst>
                                    <p:cond delay="0"/>
                                  </p:stCondLst>
                                  <p:endCondLst>
                                    <p:cond evt="begin" delay="0">
                                      <p:tn val="47"/>
                                    </p:cond>
                                  </p:end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bg/>
                                          </p:spTgt>
                                        </p:tgtEl>
                                        <p:attrNameLst>
                                          <p:attrName>style.visibility</p:attrName>
                                        </p:attrNameLst>
                                      </p:cBhvr>
                                      <p:to>
                                        <p:strVal val="visible"/>
                                      </p:to>
                                    </p:set>
                                    <p:animEffect transition="in" filter="fade">
                                      <p:cBhvr>
                                        <p:cTn id="52" dur="500"/>
                                        <p:tgtEl>
                                          <p:spTgt spid="13">
                                            <p:bg/>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txEl>
                                              <p:pRg st="0" end="0"/>
                                            </p:txEl>
                                          </p:spTgt>
                                        </p:tgtEl>
                                        <p:attrNameLst>
                                          <p:attrName>style.visibility</p:attrName>
                                        </p:attrNameLst>
                                      </p:cBhvr>
                                      <p:to>
                                        <p:strVal val="visible"/>
                                      </p:to>
                                    </p:set>
                                    <p:animEffect transition="in" filter="fade">
                                      <p:cBhvr>
                                        <p:cTn id="55" dur="500"/>
                                        <p:tgtEl>
                                          <p:spTgt spid="13">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xEl>
                                              <p:pRg st="1" end="1"/>
                                            </p:txEl>
                                          </p:spTgt>
                                        </p:tgtEl>
                                        <p:attrNameLst>
                                          <p:attrName>style.visibility</p:attrName>
                                        </p:attrNameLst>
                                      </p:cBhvr>
                                      <p:to>
                                        <p:strVal val="visible"/>
                                      </p:to>
                                    </p:set>
                                    <p:animEffect transition="in" filter="fade">
                                      <p:cBhvr>
                                        <p:cTn id="58" dur="500"/>
                                        <p:tgtEl>
                                          <p:spTgt spid="1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animBg="1">
        <p:tmplLst>
          <p:tmpl>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P spid="46" grpId="0"/>
      <p:bldP spid="57" grpId="0"/>
      <p:bldP spid="60" grpId="0"/>
      <p:bldP spid="63" grpId="0"/>
      <p:bldP spid="11" grpId="0" uiExpand="1" build="p" animBg="1">
        <p:tmplLst>
          <p:tmpl>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uiExpand="1" build="p" animBg="1">
        <p:tmplLst>
          <p:tmpl>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uiExpand="1" build="p" animBg="1">
        <p:tmplLst>
          <p:tmpl>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1">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odern UI (without animation)">
    <p:spTree>
      <p:nvGrpSpPr>
        <p:cNvPr id="1" name=""/>
        <p:cNvGrpSpPr/>
        <p:nvPr/>
      </p:nvGrpSpPr>
      <p:grpSpPr>
        <a:xfrm>
          <a:off x="0" y="0"/>
          <a:ext cx="0" cy="0"/>
          <a:chOff x="0" y="0"/>
          <a:chExt cx="0" cy="0"/>
        </a:xfrm>
      </p:grpSpPr>
      <p:sp>
        <p:nvSpPr>
          <p:cNvPr id="32" name="Text Placeholder 31"/>
          <p:cNvSpPr>
            <a:spLocks noGrp="1"/>
          </p:cNvSpPr>
          <p:nvPr userDrawn="1">
            <p:ph type="body" sz="quarter" idx="10" hasCustomPrompt="1"/>
          </p:nvPr>
        </p:nvSpPr>
        <p:spPr>
          <a:xfrm>
            <a:off x="1137294" y="3438528"/>
            <a:ext cx="1777578" cy="1437478"/>
          </a:xfrm>
          <a:prstGeom prst="rect">
            <a:avLst/>
          </a:prstGeom>
          <a:solidFill>
            <a:schemeClr val="accent1"/>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46" name="Picture Placeholder 45"/>
          <p:cNvSpPr>
            <a:spLocks noGrp="1"/>
          </p:cNvSpPr>
          <p:nvPr>
            <p:ph type="pic" sz="quarter" idx="14"/>
          </p:nvPr>
        </p:nvSpPr>
        <p:spPr>
          <a:xfrm>
            <a:off x="1137294" y="1265341"/>
            <a:ext cx="1779969" cy="2159856"/>
          </a:xfrm>
          <a:prstGeom prst="rect">
            <a:avLst/>
          </a:prstGeom>
        </p:spPr>
        <p:txBody>
          <a:bodyPr/>
          <a:lstStyle>
            <a:lvl1pPr marL="0" indent="0">
              <a:buNone/>
              <a:defRPr sz="1600"/>
            </a:lvl1pPr>
          </a:lstStyle>
          <a:p>
            <a:endParaRPr lang="en-US" dirty="0"/>
          </a:p>
        </p:txBody>
      </p:sp>
      <p:sp>
        <p:nvSpPr>
          <p:cNvPr id="2" name="Titel 1"/>
          <p:cNvSpPr>
            <a:spLocks noGrp="1"/>
          </p:cNvSpPr>
          <p:nvPr>
            <p:ph type="title" hasCustomPrompt="1"/>
          </p:nvPr>
        </p:nvSpPr>
        <p:spPr>
          <a:xfrm>
            <a:off x="1144190" y="358552"/>
            <a:ext cx="7748289" cy="681980"/>
          </a:xfrm>
          <a:prstGeom prst="rect">
            <a:avLst/>
          </a:prstGeom>
        </p:spPr>
        <p:txBody>
          <a:bodyPr wrap="none" lIns="0" tIns="0" rIns="0" bIns="0" anchor="ctr"/>
          <a:lstStyle>
            <a:lvl1pPr>
              <a:defRPr sz="5400">
                <a:solidFill>
                  <a:schemeClr val="accent2"/>
                </a:solidFill>
              </a:defRPr>
            </a:lvl1pPr>
          </a:lstStyle>
          <a:p>
            <a:r>
              <a:rPr lang="de-DE" dirty="0"/>
              <a:t>Title</a:t>
            </a:r>
            <a:endParaRPr lang="en-US" dirty="0"/>
          </a:p>
        </p:txBody>
      </p:sp>
      <p:sp>
        <p:nvSpPr>
          <p:cNvPr id="57" name="Picture Placeholder 45"/>
          <p:cNvSpPr>
            <a:spLocks noGrp="1"/>
          </p:cNvSpPr>
          <p:nvPr>
            <p:ph type="pic" sz="quarter" idx="15"/>
          </p:nvPr>
        </p:nvSpPr>
        <p:spPr>
          <a:xfrm>
            <a:off x="2989975" y="1265341"/>
            <a:ext cx="1779969" cy="2159856"/>
          </a:xfrm>
          <a:prstGeom prst="rect">
            <a:avLst/>
          </a:prstGeom>
        </p:spPr>
        <p:txBody>
          <a:bodyPr/>
          <a:lstStyle>
            <a:lvl1pPr marL="0" indent="0">
              <a:buNone/>
              <a:defRPr sz="1600"/>
            </a:lvl1pPr>
          </a:lstStyle>
          <a:p>
            <a:endParaRPr lang="en-US"/>
          </a:p>
        </p:txBody>
      </p:sp>
      <p:sp>
        <p:nvSpPr>
          <p:cNvPr id="60" name="Picture Placeholder 45"/>
          <p:cNvSpPr>
            <a:spLocks noGrp="1"/>
          </p:cNvSpPr>
          <p:nvPr>
            <p:ph type="pic" sz="quarter" idx="17"/>
          </p:nvPr>
        </p:nvSpPr>
        <p:spPr>
          <a:xfrm>
            <a:off x="4842656" y="1265341"/>
            <a:ext cx="1779969" cy="2159856"/>
          </a:xfrm>
          <a:prstGeom prst="rect">
            <a:avLst/>
          </a:prstGeom>
        </p:spPr>
        <p:txBody>
          <a:bodyPr/>
          <a:lstStyle>
            <a:lvl1pPr marL="0" indent="0">
              <a:buNone/>
              <a:defRPr sz="1600"/>
            </a:lvl1pPr>
          </a:lstStyle>
          <a:p>
            <a:endParaRPr lang="en-US"/>
          </a:p>
        </p:txBody>
      </p:sp>
      <p:sp>
        <p:nvSpPr>
          <p:cNvPr id="63" name="Picture Placeholder 45"/>
          <p:cNvSpPr>
            <a:spLocks noGrp="1"/>
          </p:cNvSpPr>
          <p:nvPr>
            <p:ph type="pic" sz="quarter" idx="19"/>
          </p:nvPr>
        </p:nvSpPr>
        <p:spPr>
          <a:xfrm>
            <a:off x="6692946" y="1265341"/>
            <a:ext cx="1779969" cy="2159856"/>
          </a:xfrm>
          <a:prstGeom prst="rect">
            <a:avLst/>
          </a:prstGeom>
        </p:spPr>
        <p:txBody>
          <a:bodyPr/>
          <a:lstStyle>
            <a:lvl1pPr marL="0" indent="0">
              <a:buNone/>
              <a:defRPr sz="1600"/>
            </a:lvl1pPr>
          </a:lstStyle>
          <a:p>
            <a:endParaRPr lang="en-US"/>
          </a:p>
        </p:txBody>
      </p:sp>
      <p:sp>
        <p:nvSpPr>
          <p:cNvPr id="11" name="Text Placeholder 31"/>
          <p:cNvSpPr>
            <a:spLocks noGrp="1"/>
          </p:cNvSpPr>
          <p:nvPr>
            <p:ph type="body" sz="quarter" idx="20" hasCustomPrompt="1"/>
          </p:nvPr>
        </p:nvSpPr>
        <p:spPr>
          <a:xfrm>
            <a:off x="2989975" y="3438528"/>
            <a:ext cx="1777578" cy="1437478"/>
          </a:xfrm>
          <a:prstGeom prst="rect">
            <a:avLst/>
          </a:prstGeom>
          <a:solidFill>
            <a:schemeClr val="accent2"/>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2" name="Text Placeholder 31"/>
          <p:cNvSpPr>
            <a:spLocks noGrp="1"/>
          </p:cNvSpPr>
          <p:nvPr>
            <p:ph type="body" sz="quarter" idx="21" hasCustomPrompt="1"/>
          </p:nvPr>
        </p:nvSpPr>
        <p:spPr>
          <a:xfrm>
            <a:off x="4842656" y="3438528"/>
            <a:ext cx="1777578" cy="1437478"/>
          </a:xfrm>
          <a:prstGeom prst="rect">
            <a:avLst/>
          </a:prstGeom>
          <a:solidFill>
            <a:schemeClr val="accent3"/>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3" name="Text Placeholder 31"/>
          <p:cNvSpPr>
            <a:spLocks noGrp="1"/>
          </p:cNvSpPr>
          <p:nvPr>
            <p:ph type="body" sz="quarter" idx="22" hasCustomPrompt="1"/>
          </p:nvPr>
        </p:nvSpPr>
        <p:spPr>
          <a:xfrm>
            <a:off x="6692946" y="3438528"/>
            <a:ext cx="1777578" cy="1437478"/>
          </a:xfrm>
          <a:prstGeom prst="rect">
            <a:avLst/>
          </a:prstGeom>
          <a:solidFill>
            <a:schemeClr val="bg1">
              <a:lumMod val="65000"/>
            </a:schemeClr>
          </a:solidFill>
        </p:spPr>
        <p:txBody>
          <a:bodyPr lIns="46800" rIns="46800"/>
          <a:lstStyle>
            <a:lvl1pPr marL="182563" indent="-182563">
              <a:spcBef>
                <a:spcPts val="1200"/>
              </a:spcBef>
              <a:buNone/>
              <a:defRPr sz="2400">
                <a:solidFill>
                  <a:schemeClr val="bg2"/>
                </a:solidFill>
                <a:latin typeface="Segoe UI Light" panose="020B0502040204020203" pitchFamily="34" charset="0"/>
                <a:cs typeface="Segoe UI Light" panose="020B0502040204020203" pitchFamily="34" charset="0"/>
              </a:defRPr>
            </a:lvl1pPr>
            <a:lvl2pPr marL="182563" indent="0">
              <a:spcBef>
                <a:spcPts val="0"/>
              </a:spcBef>
              <a:buNone/>
              <a:defRPr sz="1200">
                <a:solidFill>
                  <a:schemeClr val="bg2"/>
                </a:solidFill>
              </a:defRPr>
            </a:lvl2pPr>
          </a:lstStyle>
          <a:p>
            <a:pPr lvl="0"/>
            <a:r>
              <a:rPr lang="de-AT" dirty="0"/>
              <a:t>Text</a:t>
            </a:r>
          </a:p>
          <a:p>
            <a:pPr lvl="1"/>
            <a:r>
              <a:rPr lang="de-AT" dirty="0" err="1"/>
              <a:t>Subline</a:t>
            </a:r>
            <a:endParaRPr lang="de-AT" dirty="0"/>
          </a:p>
        </p:txBody>
      </p:sp>
      <p:sp>
        <p:nvSpPr>
          <p:cNvPr id="14" name="Text Placeholder 4"/>
          <p:cNvSpPr>
            <a:spLocks noGrp="1"/>
          </p:cNvSpPr>
          <p:nvPr>
            <p:ph type="body" sz="quarter" idx="23"/>
          </p:nvPr>
        </p:nvSpPr>
        <p:spPr>
          <a:xfrm>
            <a:off x="113529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5" name="Text Placeholder 4"/>
          <p:cNvSpPr>
            <a:spLocks noGrp="1"/>
          </p:cNvSpPr>
          <p:nvPr>
            <p:ph type="body" sz="quarter" idx="24"/>
          </p:nvPr>
        </p:nvSpPr>
        <p:spPr>
          <a:xfrm>
            <a:off x="2987972"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6" name="Text Placeholder 4"/>
          <p:cNvSpPr>
            <a:spLocks noGrp="1"/>
          </p:cNvSpPr>
          <p:nvPr>
            <p:ph type="body" sz="quarter" idx="25"/>
          </p:nvPr>
        </p:nvSpPr>
        <p:spPr>
          <a:xfrm>
            <a:off x="4840653"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
        <p:nvSpPr>
          <p:cNvPr id="17" name="Text Placeholder 4"/>
          <p:cNvSpPr>
            <a:spLocks noGrp="1"/>
          </p:cNvSpPr>
          <p:nvPr>
            <p:ph type="body" sz="quarter" idx="26"/>
          </p:nvPr>
        </p:nvSpPr>
        <p:spPr>
          <a:xfrm>
            <a:off x="6681656" y="4511327"/>
            <a:ext cx="1770682" cy="364679"/>
          </a:xfrm>
          <a:prstGeom prst="rect">
            <a:avLst/>
          </a:prstGeom>
        </p:spPr>
        <p:txBody>
          <a:bodyPr lIns="0" tIns="0" rIns="0" bIns="0" anchor="b"/>
          <a:lstStyle>
            <a:lvl1pPr marL="0" indent="0">
              <a:buNone/>
              <a:defRPr sz="800">
                <a:solidFill>
                  <a:schemeClr val="tx1">
                    <a:lumMod val="50000"/>
                  </a:schemeClr>
                </a:solidFill>
              </a:defRPr>
            </a:lvl1pPr>
          </a:lstStyle>
          <a:p>
            <a:pPr lvl="0"/>
            <a:endParaRPr lang="de-AT" dirty="0"/>
          </a:p>
        </p:txBody>
      </p:sp>
    </p:spTree>
    <p:extLst>
      <p:ext uri="{BB962C8B-B14F-4D97-AF65-F5344CB8AC3E}">
        <p14:creationId xmlns:p14="http://schemas.microsoft.com/office/powerpoint/2010/main" val="114872705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0" y="952500"/>
            <a:ext cx="9144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flipV="1">
            <a:off x="11430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43000" y="13335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1143000" y="14859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V="1">
            <a:off x="5141208"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a:off x="1143000" y="3812400"/>
            <a:ext cx="8001000" cy="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V="1">
            <a:off x="5065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V="1">
            <a:off x="5227200" y="0"/>
            <a:ext cx="0" cy="5143500"/>
          </a:xfrm>
          <a:prstGeom prst="line">
            <a:avLst/>
          </a:prstGeom>
          <a:ln>
            <a:no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0" r:id="rId1"/>
    <p:sldLayoutId id="2147483684" r:id="rId2"/>
    <p:sldLayoutId id="2147483672" r:id="rId3"/>
    <p:sldLayoutId id="2147483688" r:id="rId4"/>
    <p:sldLayoutId id="2147483686" r:id="rId5"/>
    <p:sldLayoutId id="2147483685" r:id="rId6"/>
    <p:sldLayoutId id="2147483689" r:id="rId7"/>
    <p:sldLayoutId id="2147483675" r:id="rId8"/>
    <p:sldLayoutId id="2147483678" r:id="rId9"/>
    <p:sldLayoutId id="2147483671" r:id="rId10"/>
    <p:sldLayoutId id="2147483687" r:id="rId11"/>
    <p:sldLayoutId id="2147483674" r:id="rId12"/>
    <p:sldLayoutId id="2147483679" r:id="rId13"/>
    <p:sldLayoutId id="2147483680" r:id="rId14"/>
    <p:sldLayoutId id="2147483681" r:id="rId15"/>
    <p:sldLayoutId id="2147483682" r:id="rId16"/>
  </p:sldLayoutIdLst>
  <p:hf hdr="0" ftr="0"/>
  <p:txStyles>
    <p:titleStyle>
      <a:lvl1pPr algn="l" defTabSz="914400" rtl="0" eaLnBrk="1" latinLnBrk="0" hangingPunct="1">
        <a:spcBef>
          <a:spcPct val="0"/>
        </a:spcBef>
        <a:buNone/>
        <a:defRPr lang="de-AT" sz="4200" kern="1200" dirty="0" smtClean="0">
          <a:solidFill>
            <a:schemeClr val="accent3"/>
          </a:solidFill>
          <a:latin typeface="Segoe UI Light" pitchFamily="34" charset="0"/>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accent1"/>
          </a:solidFill>
          <a:latin typeface="+mj-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accent1"/>
          </a:solidFill>
          <a:latin typeface="+mj-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accent1"/>
          </a:solidFill>
          <a:latin typeface="+mj-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accent1"/>
          </a:solidFill>
          <a:latin typeface="+mj-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2" y="891884"/>
            <a:ext cx="8740141" cy="168725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4238102"/>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ransition>
    <p:fade/>
  </p:transition>
  <p:txStyles>
    <p:titleStyle>
      <a:lvl1pPr algn="l" defTabSz="685644"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60" marR="0" indent="-252060"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940" kern="1200" spc="0" baseline="0">
          <a:gradFill>
            <a:gsLst>
              <a:gs pos="1250">
                <a:schemeClr val="tx1"/>
              </a:gs>
              <a:gs pos="100000">
                <a:schemeClr val="tx1"/>
              </a:gs>
            </a:gsLst>
            <a:lin ang="5400000" scaled="0"/>
          </a:gradFill>
          <a:latin typeface="+mj-lt"/>
          <a:ea typeface="+mn-ea"/>
          <a:cs typeface="+mn-cs"/>
        </a:defRPr>
      </a:lvl1pPr>
      <a:lvl2pPr marL="429436" marR="0" indent="-177375"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www.timecockpit.com/" TargetMode="External"/><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hyperlink" Target="mailto:rainer@timecockpit.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flic.kr/p/9nWs1" TargetMode="External"/><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flic.kr/p/gWCWqU" TargetMode="External"/><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cs.microsoft.com/en-us/azure/azure-functions/durable-functions-overview" TargetMode="Externa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flic.kr/p/73eSV7" TargetMode="Externa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flic.kr/p/73eSV7" TargetMode="External"/><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martinfowler.com/bliki/BoundedContext.html"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flic.kr/p/4JGGFW" TargetMode="External"/><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flic.kr/p/5VB88j" TargetMode="External"/><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flic.kr/p/65RcDT" TargetMode="External"/><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flic.kr/p/5qtj4r"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24"/>
          </p:nvPr>
        </p:nvSpPr>
        <p:spPr/>
        <p:txBody>
          <a:bodyPr/>
          <a:lstStyle/>
          <a:p>
            <a:r>
              <a:rPr lang="de-AT" dirty="0"/>
              <a:t>Strom kommt aus der Steckdose und IT aus der Cloud</a:t>
            </a:r>
            <a:endParaRPr lang="en-US" dirty="0"/>
          </a:p>
        </p:txBody>
      </p:sp>
      <p:pic>
        <p:nvPicPr>
          <p:cNvPr id="21"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13" name="Title 12"/>
          <p:cNvSpPr>
            <a:spLocks noGrp="1"/>
          </p:cNvSpPr>
          <p:nvPr>
            <p:ph type="title"/>
          </p:nvPr>
        </p:nvSpPr>
        <p:spPr/>
        <p:txBody>
          <a:bodyPr/>
          <a:lstStyle/>
          <a:p>
            <a:r>
              <a:rPr lang="de-AT" dirty="0" err="1"/>
              <a:t>Serverless</a:t>
            </a:r>
            <a:endParaRPr lang="en-US" dirty="0"/>
          </a:p>
        </p:txBody>
      </p:sp>
      <p:sp>
        <p:nvSpPr>
          <p:cNvPr id="14" name="Text Placeholder 13"/>
          <p:cNvSpPr>
            <a:spLocks noGrp="1"/>
          </p:cNvSpPr>
          <p:nvPr>
            <p:ph type="body" sz="quarter" idx="12"/>
          </p:nvPr>
        </p:nvSpPr>
        <p:spPr/>
        <p:txBody>
          <a:bodyPr/>
          <a:lstStyle/>
          <a:p>
            <a:r>
              <a:rPr lang="de-AT"/>
              <a:t>Rainer Stropek</a:t>
            </a:r>
            <a:endParaRPr lang="en-US" dirty="0"/>
          </a:p>
        </p:txBody>
      </p:sp>
      <p:sp>
        <p:nvSpPr>
          <p:cNvPr id="31" name="Text Placeholder 30"/>
          <p:cNvSpPr>
            <a:spLocks noGrp="1"/>
          </p:cNvSpPr>
          <p:nvPr>
            <p:ph type="body" sz="quarter" idx="13"/>
          </p:nvPr>
        </p:nvSpPr>
        <p:spPr/>
        <p:txBody>
          <a:bodyPr/>
          <a:lstStyle/>
          <a:p>
            <a:r>
              <a:rPr lang="de-AT" dirty="0" err="1"/>
              <a:t>software</a:t>
            </a:r>
            <a:r>
              <a:rPr lang="de-AT" dirty="0"/>
              <a:t> </a:t>
            </a:r>
            <a:r>
              <a:rPr lang="de-AT" dirty="0" err="1"/>
              <a:t>architects</a:t>
            </a:r>
            <a:r>
              <a:rPr lang="de-AT" dirty="0"/>
              <a:t> </a:t>
            </a:r>
            <a:r>
              <a:rPr lang="de-AT" dirty="0" err="1"/>
              <a:t>gmbh</a:t>
            </a:r>
            <a:endParaRPr lang="en-US" dirty="0"/>
          </a:p>
        </p:txBody>
      </p:sp>
      <p:sp>
        <p:nvSpPr>
          <p:cNvPr id="16" name="Text Placeholder 15"/>
          <p:cNvSpPr>
            <a:spLocks noGrp="1"/>
          </p:cNvSpPr>
          <p:nvPr>
            <p:ph type="body" sz="quarter" idx="15"/>
          </p:nvPr>
        </p:nvSpPr>
        <p:spPr/>
        <p:txBody>
          <a:bodyPr/>
          <a:lstStyle/>
          <a:p>
            <a:r>
              <a:rPr lang="de-AT">
                <a:hlinkClick r:id="rId3"/>
              </a:rPr>
              <a:t>http://www.timecockpit.com</a:t>
            </a:r>
            <a:endParaRPr lang="de-AT"/>
          </a:p>
          <a:p>
            <a:r>
              <a:rPr lang="de-AT">
                <a:hlinkClick r:id="rId4"/>
              </a:rPr>
              <a:t>rainer@timecockpit.com</a:t>
            </a:r>
            <a:endParaRPr lang="de-AT"/>
          </a:p>
          <a:p>
            <a:r>
              <a:rPr lang="de-AT"/>
              <a:t>@rstropek</a:t>
            </a:r>
            <a:endParaRPr lang="en-US" dirty="0"/>
          </a:p>
        </p:txBody>
      </p:sp>
      <p:sp>
        <p:nvSpPr>
          <p:cNvPr id="19" name="Text Placeholder 18"/>
          <p:cNvSpPr>
            <a:spLocks noGrp="1"/>
          </p:cNvSpPr>
          <p:nvPr>
            <p:ph type="body" sz="quarter" idx="25"/>
          </p:nvPr>
        </p:nvSpPr>
        <p:spPr/>
        <p:txBody>
          <a:bodyPr/>
          <a:lstStyle/>
          <a:p>
            <a:r>
              <a:rPr lang="de-AT" dirty="0"/>
              <a:t>Microservices</a:t>
            </a:r>
            <a:endParaRPr lang="en-US" dirty="0"/>
          </a:p>
        </p:txBody>
      </p:sp>
      <p:sp>
        <p:nvSpPr>
          <p:cNvPr id="20" name="Text Placeholder 19"/>
          <p:cNvSpPr>
            <a:spLocks noGrp="1"/>
          </p:cNvSpPr>
          <p:nvPr>
            <p:ph type="body" sz="quarter" idx="26"/>
          </p:nvPr>
        </p:nvSpPr>
        <p:spPr/>
        <p:txBody>
          <a:bodyPr/>
          <a:lstStyle/>
          <a:p>
            <a:r>
              <a:rPr lang="de-AT" dirty="0"/>
              <a:t>Web</a:t>
            </a:r>
          </a:p>
          <a:p>
            <a:r>
              <a:rPr lang="de-AT" dirty="0"/>
              <a:t>Mail</a:t>
            </a:r>
          </a:p>
          <a:p>
            <a:r>
              <a:rPr lang="de-AT" dirty="0"/>
              <a:t>Twitter</a:t>
            </a:r>
            <a:endParaRPr lang="en-US" dirty="0"/>
          </a:p>
        </p:txBody>
      </p:sp>
    </p:spTree>
    <p:extLst>
      <p:ext uri="{BB962C8B-B14F-4D97-AF65-F5344CB8AC3E}">
        <p14:creationId xmlns:p14="http://schemas.microsoft.com/office/powerpoint/2010/main" val="254356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74"/>
          <p:cNvGrpSpPr>
            <a:grpSpLocks noChangeAspect="1"/>
          </p:cNvGrpSpPr>
          <p:nvPr/>
        </p:nvGrpSpPr>
        <p:grpSpPr bwMode="auto">
          <a:xfrm>
            <a:off x="431065" y="3751017"/>
            <a:ext cx="1093685" cy="609289"/>
            <a:chOff x="2910" y="1139"/>
            <a:chExt cx="937" cy="522"/>
          </a:xfrm>
        </p:grpSpPr>
        <p:sp>
          <p:nvSpPr>
            <p:cNvPr id="83" name="Freeform 75"/>
            <p:cNvSpPr>
              <a:spLocks/>
            </p:cNvSpPr>
            <p:nvPr/>
          </p:nvSpPr>
          <p:spPr bwMode="auto">
            <a:xfrm>
              <a:off x="3337" y="1406"/>
              <a:ext cx="303" cy="254"/>
            </a:xfrm>
            <a:custGeom>
              <a:avLst/>
              <a:gdLst>
                <a:gd name="T0" fmla="*/ 167 w 303"/>
                <a:gd name="T1" fmla="*/ 43 h 254"/>
                <a:gd name="T2" fmla="*/ 167 w 303"/>
                <a:gd name="T3" fmla="*/ 0 h 254"/>
                <a:gd name="T4" fmla="*/ 200 w 303"/>
                <a:gd name="T5" fmla="*/ 0 h 254"/>
                <a:gd name="T6" fmla="*/ 200 w 303"/>
                <a:gd name="T7" fmla="*/ 43 h 254"/>
                <a:gd name="T8" fmla="*/ 211 w 303"/>
                <a:gd name="T9" fmla="*/ 43 h 254"/>
                <a:gd name="T10" fmla="*/ 211 w 303"/>
                <a:gd name="T11" fmla="*/ 0 h 254"/>
                <a:gd name="T12" fmla="*/ 244 w 303"/>
                <a:gd name="T13" fmla="*/ 0 h 254"/>
                <a:gd name="T14" fmla="*/ 244 w 303"/>
                <a:gd name="T15" fmla="*/ 43 h 254"/>
                <a:gd name="T16" fmla="*/ 303 w 303"/>
                <a:gd name="T17" fmla="*/ 43 h 254"/>
                <a:gd name="T18" fmla="*/ 303 w 303"/>
                <a:gd name="T19" fmla="*/ 53 h 254"/>
                <a:gd name="T20" fmla="*/ 289 w 303"/>
                <a:gd name="T21" fmla="*/ 53 h 254"/>
                <a:gd name="T22" fmla="*/ 289 w 303"/>
                <a:gd name="T23" fmla="*/ 254 h 254"/>
                <a:gd name="T24" fmla="*/ 13 w 303"/>
                <a:gd name="T25" fmla="*/ 254 h 254"/>
                <a:gd name="T26" fmla="*/ 13 w 303"/>
                <a:gd name="T27" fmla="*/ 53 h 254"/>
                <a:gd name="T28" fmla="*/ 0 w 303"/>
                <a:gd name="T29" fmla="*/ 53 h 254"/>
                <a:gd name="T30" fmla="*/ 0 w 303"/>
                <a:gd name="T31" fmla="*/ 43 h 254"/>
                <a:gd name="T32" fmla="*/ 167 w 303"/>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3" h="254">
                  <a:moveTo>
                    <a:pt x="167" y="43"/>
                  </a:moveTo>
                  <a:lnTo>
                    <a:pt x="167" y="0"/>
                  </a:lnTo>
                  <a:lnTo>
                    <a:pt x="200" y="0"/>
                  </a:lnTo>
                  <a:lnTo>
                    <a:pt x="200" y="43"/>
                  </a:lnTo>
                  <a:lnTo>
                    <a:pt x="211" y="43"/>
                  </a:lnTo>
                  <a:lnTo>
                    <a:pt x="211" y="0"/>
                  </a:lnTo>
                  <a:lnTo>
                    <a:pt x="244" y="0"/>
                  </a:lnTo>
                  <a:lnTo>
                    <a:pt x="244" y="43"/>
                  </a:lnTo>
                  <a:lnTo>
                    <a:pt x="303" y="43"/>
                  </a:lnTo>
                  <a:lnTo>
                    <a:pt x="303" y="53"/>
                  </a:lnTo>
                  <a:lnTo>
                    <a:pt x="289" y="53"/>
                  </a:lnTo>
                  <a:lnTo>
                    <a:pt x="289" y="254"/>
                  </a:lnTo>
                  <a:lnTo>
                    <a:pt x="13" y="254"/>
                  </a:lnTo>
                  <a:lnTo>
                    <a:pt x="13" y="53"/>
                  </a:lnTo>
                  <a:lnTo>
                    <a:pt x="0" y="53"/>
                  </a:lnTo>
                  <a:lnTo>
                    <a:pt x="0" y="43"/>
                  </a:lnTo>
                  <a:lnTo>
                    <a:pt x="167"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Segoe UI"/>
                <a:ea typeface="+mn-ea"/>
                <a:cs typeface="+mn-cs"/>
              </a:endParaRPr>
            </a:p>
          </p:txBody>
        </p:sp>
        <p:sp>
          <p:nvSpPr>
            <p:cNvPr id="84" name="Freeform 76"/>
            <p:cNvSpPr>
              <a:spLocks/>
            </p:cNvSpPr>
            <p:nvPr/>
          </p:nvSpPr>
          <p:spPr bwMode="auto">
            <a:xfrm>
              <a:off x="3178" y="1406"/>
              <a:ext cx="302" cy="254"/>
            </a:xfrm>
            <a:custGeom>
              <a:avLst/>
              <a:gdLst>
                <a:gd name="T0" fmla="*/ 166 w 302"/>
                <a:gd name="T1" fmla="*/ 43 h 254"/>
                <a:gd name="T2" fmla="*/ 166 w 302"/>
                <a:gd name="T3" fmla="*/ 0 h 254"/>
                <a:gd name="T4" fmla="*/ 199 w 302"/>
                <a:gd name="T5" fmla="*/ 0 h 254"/>
                <a:gd name="T6" fmla="*/ 199 w 302"/>
                <a:gd name="T7" fmla="*/ 43 h 254"/>
                <a:gd name="T8" fmla="*/ 210 w 302"/>
                <a:gd name="T9" fmla="*/ 43 h 254"/>
                <a:gd name="T10" fmla="*/ 210 w 302"/>
                <a:gd name="T11" fmla="*/ 0 h 254"/>
                <a:gd name="T12" fmla="*/ 243 w 302"/>
                <a:gd name="T13" fmla="*/ 0 h 254"/>
                <a:gd name="T14" fmla="*/ 243 w 302"/>
                <a:gd name="T15" fmla="*/ 43 h 254"/>
                <a:gd name="T16" fmla="*/ 302 w 302"/>
                <a:gd name="T17" fmla="*/ 43 h 254"/>
                <a:gd name="T18" fmla="*/ 302 w 302"/>
                <a:gd name="T19" fmla="*/ 53 h 254"/>
                <a:gd name="T20" fmla="*/ 289 w 302"/>
                <a:gd name="T21" fmla="*/ 53 h 254"/>
                <a:gd name="T22" fmla="*/ 289 w 302"/>
                <a:gd name="T23" fmla="*/ 254 h 254"/>
                <a:gd name="T24" fmla="*/ 13 w 302"/>
                <a:gd name="T25" fmla="*/ 254 h 254"/>
                <a:gd name="T26" fmla="*/ 13 w 302"/>
                <a:gd name="T27" fmla="*/ 53 h 254"/>
                <a:gd name="T28" fmla="*/ 0 w 302"/>
                <a:gd name="T29" fmla="*/ 53 h 254"/>
                <a:gd name="T30" fmla="*/ 0 w 302"/>
                <a:gd name="T31" fmla="*/ 43 h 254"/>
                <a:gd name="T32" fmla="*/ 166 w 302"/>
                <a:gd name="T33" fmla="*/ 4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 h="254">
                  <a:moveTo>
                    <a:pt x="166" y="43"/>
                  </a:moveTo>
                  <a:lnTo>
                    <a:pt x="166" y="0"/>
                  </a:lnTo>
                  <a:lnTo>
                    <a:pt x="199" y="0"/>
                  </a:lnTo>
                  <a:lnTo>
                    <a:pt x="199" y="43"/>
                  </a:lnTo>
                  <a:lnTo>
                    <a:pt x="210" y="43"/>
                  </a:lnTo>
                  <a:lnTo>
                    <a:pt x="210" y="0"/>
                  </a:lnTo>
                  <a:lnTo>
                    <a:pt x="243" y="0"/>
                  </a:lnTo>
                  <a:lnTo>
                    <a:pt x="243" y="43"/>
                  </a:lnTo>
                  <a:lnTo>
                    <a:pt x="302" y="43"/>
                  </a:lnTo>
                  <a:lnTo>
                    <a:pt x="302" y="53"/>
                  </a:lnTo>
                  <a:lnTo>
                    <a:pt x="289" y="53"/>
                  </a:lnTo>
                  <a:lnTo>
                    <a:pt x="289" y="254"/>
                  </a:lnTo>
                  <a:lnTo>
                    <a:pt x="13" y="254"/>
                  </a:lnTo>
                  <a:lnTo>
                    <a:pt x="13" y="53"/>
                  </a:lnTo>
                  <a:lnTo>
                    <a:pt x="0" y="53"/>
                  </a:lnTo>
                  <a:lnTo>
                    <a:pt x="0" y="43"/>
                  </a:lnTo>
                  <a:lnTo>
                    <a:pt x="166" y="4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85" name="Rectangle 77"/>
            <p:cNvSpPr>
              <a:spLocks noChangeArrowheads="1"/>
            </p:cNvSpPr>
            <p:nvPr/>
          </p:nvSpPr>
          <p:spPr bwMode="auto">
            <a:xfrm>
              <a:off x="3558" y="1316"/>
              <a:ext cx="276" cy="34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96" name="Rectangle 78"/>
            <p:cNvSpPr>
              <a:spLocks noChangeArrowheads="1"/>
            </p:cNvSpPr>
            <p:nvPr/>
          </p:nvSpPr>
          <p:spPr bwMode="auto">
            <a:xfrm>
              <a:off x="3544" y="1306"/>
              <a:ext cx="303" cy="1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97" name="Rectangle 79"/>
            <p:cNvSpPr>
              <a:spLocks noChangeArrowheads="1"/>
            </p:cNvSpPr>
            <p:nvPr/>
          </p:nvSpPr>
          <p:spPr bwMode="auto">
            <a:xfrm>
              <a:off x="3710"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98" name="Rectangle 80"/>
            <p:cNvSpPr>
              <a:spLocks noChangeArrowheads="1"/>
            </p:cNvSpPr>
            <p:nvPr/>
          </p:nvSpPr>
          <p:spPr bwMode="auto">
            <a:xfrm>
              <a:off x="3647" y="1591"/>
              <a:ext cx="36" cy="70"/>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3" name="Rectangle 81"/>
            <p:cNvSpPr>
              <a:spLocks noChangeArrowheads="1"/>
            </p:cNvSpPr>
            <p:nvPr/>
          </p:nvSpPr>
          <p:spPr bwMode="auto">
            <a:xfrm>
              <a:off x="3585" y="1347"/>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4" name="Rectangle 82"/>
            <p:cNvSpPr>
              <a:spLocks noChangeArrowheads="1"/>
            </p:cNvSpPr>
            <p:nvPr/>
          </p:nvSpPr>
          <p:spPr bwMode="auto">
            <a:xfrm>
              <a:off x="3585" y="1409"/>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5" name="Rectangle 83"/>
            <p:cNvSpPr>
              <a:spLocks noChangeArrowheads="1"/>
            </p:cNvSpPr>
            <p:nvPr/>
          </p:nvSpPr>
          <p:spPr bwMode="auto">
            <a:xfrm>
              <a:off x="3585" y="1471"/>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6" name="Rectangle 84"/>
            <p:cNvSpPr>
              <a:spLocks noChangeArrowheads="1"/>
            </p:cNvSpPr>
            <p:nvPr/>
          </p:nvSpPr>
          <p:spPr bwMode="auto">
            <a:xfrm>
              <a:off x="3585" y="1533"/>
              <a:ext cx="222" cy="36"/>
            </a:xfrm>
            <a:prstGeom prst="rect">
              <a:avLst/>
            </a:prstGeom>
            <a:solidFill>
              <a:schemeClr val="accent5">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7" name="Rectangle 85"/>
            <p:cNvSpPr>
              <a:spLocks noChangeArrowheads="1"/>
            </p:cNvSpPr>
            <p:nvPr/>
          </p:nvSpPr>
          <p:spPr bwMode="auto">
            <a:xfrm>
              <a:off x="3603" y="1263"/>
              <a:ext cx="107"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8" name="Rectangle 86"/>
            <p:cNvSpPr>
              <a:spLocks noChangeArrowheads="1"/>
            </p:cNvSpPr>
            <p:nvPr/>
          </p:nvSpPr>
          <p:spPr bwMode="auto">
            <a:xfrm>
              <a:off x="2910" y="1442"/>
              <a:ext cx="250" cy="21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09" name="Rectangle 87"/>
            <p:cNvSpPr>
              <a:spLocks noChangeArrowheads="1"/>
            </p:cNvSpPr>
            <p:nvPr/>
          </p:nvSpPr>
          <p:spPr bwMode="auto">
            <a:xfrm>
              <a:off x="2910" y="1431"/>
              <a:ext cx="264" cy="11"/>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0" name="Rectangle 88"/>
            <p:cNvSpPr>
              <a:spLocks noChangeArrowheads="1"/>
            </p:cNvSpPr>
            <p:nvPr/>
          </p:nvSpPr>
          <p:spPr bwMode="auto">
            <a:xfrm>
              <a:off x="3036" y="1591"/>
              <a:ext cx="36"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1" name="Rectangle 89"/>
            <p:cNvSpPr>
              <a:spLocks noChangeArrowheads="1"/>
            </p:cNvSpPr>
            <p:nvPr/>
          </p:nvSpPr>
          <p:spPr bwMode="auto">
            <a:xfrm>
              <a:off x="2975" y="1591"/>
              <a:ext cx="35" cy="70"/>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5" name="Rectangle 90"/>
            <p:cNvSpPr>
              <a:spLocks noChangeArrowheads="1"/>
            </p:cNvSpPr>
            <p:nvPr/>
          </p:nvSpPr>
          <p:spPr bwMode="auto">
            <a:xfrm>
              <a:off x="2912" y="1471"/>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6" name="Rectangle 91"/>
            <p:cNvSpPr>
              <a:spLocks noChangeArrowheads="1"/>
            </p:cNvSpPr>
            <p:nvPr/>
          </p:nvSpPr>
          <p:spPr bwMode="auto">
            <a:xfrm>
              <a:off x="2912" y="1533"/>
              <a:ext cx="223" cy="36"/>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17" name="Rectangle 92"/>
            <p:cNvSpPr>
              <a:spLocks noChangeArrowheads="1"/>
            </p:cNvSpPr>
            <p:nvPr/>
          </p:nvSpPr>
          <p:spPr bwMode="auto">
            <a:xfrm>
              <a:off x="2930" y="1389"/>
              <a:ext cx="106"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0" name="Rectangle 93"/>
            <p:cNvSpPr>
              <a:spLocks noChangeArrowheads="1"/>
            </p:cNvSpPr>
            <p:nvPr/>
          </p:nvSpPr>
          <p:spPr bwMode="auto">
            <a:xfrm>
              <a:off x="3222" y="1193"/>
              <a:ext cx="275" cy="46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1" name="Rectangle 94"/>
            <p:cNvSpPr>
              <a:spLocks noChangeArrowheads="1"/>
            </p:cNvSpPr>
            <p:nvPr/>
          </p:nvSpPr>
          <p:spPr bwMode="auto">
            <a:xfrm>
              <a:off x="3208" y="1182"/>
              <a:ext cx="302" cy="11"/>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2" name="Rectangle 95"/>
            <p:cNvSpPr>
              <a:spLocks noChangeArrowheads="1"/>
            </p:cNvSpPr>
            <p:nvPr/>
          </p:nvSpPr>
          <p:spPr bwMode="auto">
            <a:xfrm>
              <a:off x="3373"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3" name="Rectangle 96"/>
            <p:cNvSpPr>
              <a:spLocks noChangeArrowheads="1"/>
            </p:cNvSpPr>
            <p:nvPr/>
          </p:nvSpPr>
          <p:spPr bwMode="auto">
            <a:xfrm>
              <a:off x="3311" y="1588"/>
              <a:ext cx="36" cy="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4" name="Rectangle 97"/>
            <p:cNvSpPr>
              <a:spLocks noChangeArrowheads="1"/>
            </p:cNvSpPr>
            <p:nvPr/>
          </p:nvSpPr>
          <p:spPr bwMode="auto">
            <a:xfrm>
              <a:off x="3249" y="1347"/>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5" name="Rectangle 98"/>
            <p:cNvSpPr>
              <a:spLocks noChangeArrowheads="1"/>
            </p:cNvSpPr>
            <p:nvPr/>
          </p:nvSpPr>
          <p:spPr bwMode="auto">
            <a:xfrm>
              <a:off x="3249" y="1409"/>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99"/>
            <p:cNvSpPr>
              <a:spLocks noChangeArrowheads="1"/>
            </p:cNvSpPr>
            <p:nvPr/>
          </p:nvSpPr>
          <p:spPr bwMode="auto">
            <a:xfrm>
              <a:off x="3249" y="1471"/>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7" name="Rectangle 100"/>
            <p:cNvSpPr>
              <a:spLocks noChangeArrowheads="1"/>
            </p:cNvSpPr>
            <p:nvPr/>
          </p:nvSpPr>
          <p:spPr bwMode="auto">
            <a:xfrm>
              <a:off x="3249" y="1533"/>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8" name="Rectangle 101"/>
            <p:cNvSpPr>
              <a:spLocks noChangeArrowheads="1"/>
            </p:cNvSpPr>
            <p:nvPr/>
          </p:nvSpPr>
          <p:spPr bwMode="auto">
            <a:xfrm>
              <a:off x="3249" y="1224"/>
              <a:ext cx="222" cy="3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29" name="Rectangle 102"/>
            <p:cNvSpPr>
              <a:spLocks noChangeArrowheads="1"/>
            </p:cNvSpPr>
            <p:nvPr/>
          </p:nvSpPr>
          <p:spPr bwMode="auto">
            <a:xfrm>
              <a:off x="3249" y="1285"/>
              <a:ext cx="222" cy="3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0" name="Rectangle 103"/>
            <p:cNvSpPr>
              <a:spLocks noChangeArrowheads="1"/>
            </p:cNvSpPr>
            <p:nvPr/>
          </p:nvSpPr>
          <p:spPr bwMode="auto">
            <a:xfrm>
              <a:off x="3419" y="1139"/>
              <a:ext cx="33"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1" name="Rectangle 104"/>
            <p:cNvSpPr>
              <a:spLocks noChangeArrowheads="1"/>
            </p:cNvSpPr>
            <p:nvPr/>
          </p:nvSpPr>
          <p:spPr bwMode="auto">
            <a:xfrm>
              <a:off x="3374" y="1139"/>
              <a:ext cx="34" cy="4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2" name="Rectangle 105"/>
            <p:cNvSpPr>
              <a:spLocks noChangeArrowheads="1"/>
            </p:cNvSpPr>
            <p:nvPr/>
          </p:nvSpPr>
          <p:spPr bwMode="auto">
            <a:xfrm>
              <a:off x="3476" y="1643"/>
              <a:ext cx="103"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sp>
          <p:nvSpPr>
            <p:cNvPr id="133" name="Rectangle 106"/>
            <p:cNvSpPr>
              <a:spLocks noChangeArrowheads="1"/>
            </p:cNvSpPr>
            <p:nvPr/>
          </p:nvSpPr>
          <p:spPr bwMode="auto">
            <a:xfrm>
              <a:off x="3135" y="1643"/>
              <a:ext cx="149" cy="1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rgbClr val="FFFFFF"/>
                </a:solidFill>
                <a:effectLst/>
                <a:uLnTx/>
                <a:uFillTx/>
                <a:latin typeface="Segoe UI"/>
                <a:ea typeface="+mn-ea"/>
                <a:cs typeface="+mn-cs"/>
              </a:endParaRPr>
            </a:p>
          </p:txBody>
        </p:sp>
      </p:grpSp>
      <p:sp>
        <p:nvSpPr>
          <p:cNvPr id="67" name="TextBox 66"/>
          <p:cNvSpPr txBox="1"/>
          <p:nvPr/>
        </p:nvSpPr>
        <p:spPr>
          <a:xfrm rot="16200000">
            <a:off x="-1446717" y="2724623"/>
            <a:ext cx="3402515"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VALUE TO BUSINESS</a:t>
            </a:r>
          </a:p>
        </p:txBody>
      </p:sp>
      <p:sp>
        <p:nvSpPr>
          <p:cNvPr id="99" name="TextBox 98"/>
          <p:cNvSpPr txBox="1"/>
          <p:nvPr/>
        </p:nvSpPr>
        <p:spPr>
          <a:xfrm>
            <a:off x="2995965" y="4656935"/>
            <a:ext cx="2601022"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TIME</a:t>
            </a:r>
          </a:p>
        </p:txBody>
      </p:sp>
      <p:sp>
        <p:nvSpPr>
          <p:cNvPr id="100" name="TextBox 99"/>
          <p:cNvSpPr txBox="1"/>
          <p:nvPr/>
        </p:nvSpPr>
        <p:spPr>
          <a:xfrm rot="19742379">
            <a:off x="1398378" y="3649964"/>
            <a:ext cx="1611140"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100000">
                      <a:srgbClr val="FFFFFF"/>
                    </a:gs>
                    <a:gs pos="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EFFICIENCY</a:t>
            </a:r>
          </a:p>
        </p:txBody>
      </p:sp>
      <p:sp>
        <p:nvSpPr>
          <p:cNvPr id="114" name="TextBox 113"/>
          <p:cNvSpPr txBox="1"/>
          <p:nvPr/>
        </p:nvSpPr>
        <p:spPr>
          <a:xfrm>
            <a:off x="5804790" y="2798888"/>
            <a:ext cx="1411469" cy="501715"/>
          </a:xfrm>
          <a:prstGeom prst="rect">
            <a:avLst/>
          </a:prstGeom>
          <a:noFill/>
        </p:spPr>
        <p:txBody>
          <a:bodyPr wrap="square" lIns="134406" tIns="107525" rIns="134406" bIns="107525" rtlCol="0">
            <a:spAutoFit/>
          </a:bodyPr>
          <a:lstStyle/>
          <a:p>
            <a:pPr marL="0" marR="0" lvl="0" indent="0" algn="l" defTabSz="685182" rtl="0" eaLnBrk="1" fontAlgn="base" latinLnBrk="0" hangingPunct="1">
              <a:lnSpc>
                <a:spcPct val="90000"/>
              </a:lnSpc>
              <a:spcBef>
                <a:spcPct val="0"/>
              </a:spcBef>
              <a:spcAft>
                <a:spcPct val="0"/>
              </a:spcAft>
              <a:buClrTx/>
              <a:buSzTx/>
              <a:buFontTx/>
              <a:buNone/>
              <a:tabLst/>
              <a:defRPr/>
            </a:pPr>
            <a:r>
              <a:rPr kumimoji="0" lang="en-US" sz="1027" b="0" i="0" u="none" strike="noStrike" kern="0" cap="none" spc="0" normalizeH="0" baseline="0" noProof="0" dirty="0">
                <a:ln>
                  <a:noFill/>
                </a:ln>
                <a:gradFill>
                  <a:gsLst>
                    <a:gs pos="56637">
                      <a:srgbClr val="FFFFFF"/>
                    </a:gs>
                    <a:gs pos="85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APPLICATIONS AND SERVICES</a:t>
            </a:r>
          </a:p>
        </p:txBody>
      </p:sp>
      <p:cxnSp>
        <p:nvCxnSpPr>
          <p:cNvPr id="119" name="Straight Arrow Connector 118"/>
          <p:cNvCxnSpPr/>
          <p:nvPr/>
        </p:nvCxnSpPr>
        <p:spPr>
          <a:xfrm flipV="1">
            <a:off x="422385" y="1613571"/>
            <a:ext cx="0" cy="3043365"/>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01931" y="217134"/>
            <a:ext cx="4075052" cy="674749"/>
          </a:xfrm>
        </p:spPr>
        <p:txBody>
          <a:bodyPr/>
          <a:lstStyle/>
          <a:p>
            <a:r>
              <a:rPr lang="en-US" sz="2400" dirty="0"/>
              <a:t>From IaaS to …</a:t>
            </a:r>
            <a:br>
              <a:rPr lang="en-US" sz="2700" dirty="0"/>
            </a:br>
            <a:r>
              <a:rPr lang="en-US" sz="3300" b="1" dirty="0"/>
              <a:t>Innovation with PaaS</a:t>
            </a:r>
            <a:endParaRPr lang="en-US" sz="3000" b="1" dirty="0"/>
          </a:p>
        </p:txBody>
      </p:sp>
      <p:cxnSp>
        <p:nvCxnSpPr>
          <p:cNvPr id="118" name="Straight Arrow Connector 117"/>
          <p:cNvCxnSpPr/>
          <p:nvPr/>
        </p:nvCxnSpPr>
        <p:spPr>
          <a:xfrm>
            <a:off x="411180" y="4663452"/>
            <a:ext cx="8340953"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p:cNvSpPr/>
          <p:nvPr/>
        </p:nvSpPr>
        <p:spPr bwMode="auto">
          <a:xfrm>
            <a:off x="2007132" y="2639709"/>
            <a:ext cx="1106330" cy="456206"/>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 Back-up &amp; DR</a:t>
            </a:r>
          </a:p>
        </p:txBody>
      </p:sp>
      <p:sp>
        <p:nvSpPr>
          <p:cNvPr id="49" name="Rectangle: Rounded Corners 48"/>
          <p:cNvSpPr/>
          <p:nvPr/>
        </p:nvSpPr>
        <p:spPr bwMode="auto">
          <a:xfrm>
            <a:off x="661243" y="3135253"/>
            <a:ext cx="1028614" cy="433286"/>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Compute &amp; Networking </a:t>
            </a:r>
          </a:p>
        </p:txBody>
      </p:sp>
      <p:sp>
        <p:nvSpPr>
          <p:cNvPr id="101" name="TextBox 100"/>
          <p:cNvSpPr txBox="1"/>
          <p:nvPr/>
        </p:nvSpPr>
        <p:spPr>
          <a:xfrm rot="20279039">
            <a:off x="2886021" y="2849768"/>
            <a:ext cx="3288484" cy="400534"/>
          </a:xfrm>
          <a:prstGeom prst="rect">
            <a:avLst/>
          </a:prstGeom>
          <a:noFill/>
        </p:spPr>
        <p:txBody>
          <a:bodyPr wrap="square" lIns="134406" tIns="107525" rIns="134406" bIns="107525" rtlCol="0">
            <a:sp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r>
              <a:rPr kumimoji="0" lang="en-US" sz="1324" b="0" i="0" u="none" strike="noStrike" kern="0" cap="none" spc="0" normalizeH="0" baseline="0" noProof="0" dirty="0">
                <a:ln>
                  <a:noFill/>
                </a:ln>
                <a:gradFill>
                  <a:gsLst>
                    <a:gs pos="100000">
                      <a:srgbClr val="FFFFFF"/>
                    </a:gs>
                    <a:gs pos="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INNOVATION</a:t>
            </a:r>
          </a:p>
        </p:txBody>
      </p:sp>
      <p:sp>
        <p:nvSpPr>
          <p:cNvPr id="112" name="Rectangle 57"/>
          <p:cNvSpPr/>
          <p:nvPr/>
        </p:nvSpPr>
        <p:spPr bwMode="auto">
          <a:xfrm>
            <a:off x="3195960" y="1548531"/>
            <a:ext cx="4352187" cy="3072003"/>
          </a:xfrm>
          <a:custGeom>
            <a:avLst/>
            <a:gdLst>
              <a:gd name="connsiteX0" fmla="*/ 0 w 5727654"/>
              <a:gd name="connsiteY0" fmla="*/ 0 h 3246437"/>
              <a:gd name="connsiteX1" fmla="*/ 5727654 w 5727654"/>
              <a:gd name="connsiteY1" fmla="*/ 0 h 3246437"/>
              <a:gd name="connsiteX2" fmla="*/ 5727654 w 5727654"/>
              <a:gd name="connsiteY2" fmla="*/ 3246437 h 3246437"/>
              <a:gd name="connsiteX3" fmla="*/ 0 w 5727654"/>
              <a:gd name="connsiteY3" fmla="*/ 3246437 h 3246437"/>
              <a:gd name="connsiteX4" fmla="*/ 0 w 5727654"/>
              <a:gd name="connsiteY4" fmla="*/ 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562044"/>
              <a:gd name="connsiteY0" fmla="*/ 1645920 h 3246437"/>
              <a:gd name="connsiteX1" fmla="*/ 6562044 w 6562044"/>
              <a:gd name="connsiteY1" fmla="*/ 0 h 3246437"/>
              <a:gd name="connsiteX2" fmla="*/ 6562044 w 6562044"/>
              <a:gd name="connsiteY2" fmla="*/ 3246437 h 3246437"/>
              <a:gd name="connsiteX3" fmla="*/ 834390 w 6562044"/>
              <a:gd name="connsiteY3" fmla="*/ 3246437 h 3246437"/>
              <a:gd name="connsiteX4" fmla="*/ 0 w 6562044"/>
              <a:gd name="connsiteY4" fmla="*/ 164592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07714"/>
              <a:gd name="connsiteY0" fmla="*/ 1565910 h 3246437"/>
              <a:gd name="connsiteX1" fmla="*/ 6207714 w 6207714"/>
              <a:gd name="connsiteY1" fmla="*/ 0 h 3246437"/>
              <a:gd name="connsiteX2" fmla="*/ 6207714 w 6207714"/>
              <a:gd name="connsiteY2" fmla="*/ 3246437 h 3246437"/>
              <a:gd name="connsiteX3" fmla="*/ 480060 w 6207714"/>
              <a:gd name="connsiteY3" fmla="*/ 3246437 h 3246437"/>
              <a:gd name="connsiteX4" fmla="*/ 0 w 6207714"/>
              <a:gd name="connsiteY4" fmla="*/ 1565910 h 3246437"/>
              <a:gd name="connsiteX0" fmla="*/ 0 w 6277564"/>
              <a:gd name="connsiteY0" fmla="*/ 1584960 h 3246437"/>
              <a:gd name="connsiteX1" fmla="*/ 6277564 w 6277564"/>
              <a:gd name="connsiteY1" fmla="*/ 0 h 3246437"/>
              <a:gd name="connsiteX2" fmla="*/ 6277564 w 6277564"/>
              <a:gd name="connsiteY2" fmla="*/ 3246437 h 3246437"/>
              <a:gd name="connsiteX3" fmla="*/ 549910 w 6277564"/>
              <a:gd name="connsiteY3" fmla="*/ 3246437 h 3246437"/>
              <a:gd name="connsiteX4" fmla="*/ 0 w 6277564"/>
              <a:gd name="connsiteY4" fmla="*/ 1584960 h 3246437"/>
              <a:gd name="connsiteX0" fmla="*/ 0 w 6125164"/>
              <a:gd name="connsiteY0" fmla="*/ 1572260 h 3246437"/>
              <a:gd name="connsiteX1" fmla="*/ 6125164 w 6125164"/>
              <a:gd name="connsiteY1" fmla="*/ 0 h 3246437"/>
              <a:gd name="connsiteX2" fmla="*/ 6125164 w 6125164"/>
              <a:gd name="connsiteY2" fmla="*/ 3246437 h 3246437"/>
              <a:gd name="connsiteX3" fmla="*/ 397510 w 6125164"/>
              <a:gd name="connsiteY3" fmla="*/ 3246437 h 3246437"/>
              <a:gd name="connsiteX4" fmla="*/ 0 w 6125164"/>
              <a:gd name="connsiteY4" fmla="*/ 1572260 h 3246437"/>
              <a:gd name="connsiteX0" fmla="*/ 0 w 6125164"/>
              <a:gd name="connsiteY0" fmla="*/ 1572260 h 3246437"/>
              <a:gd name="connsiteX1" fmla="*/ 6125164 w 6125164"/>
              <a:gd name="connsiteY1" fmla="*/ 0 h 3246437"/>
              <a:gd name="connsiteX2" fmla="*/ 6125164 w 6125164"/>
              <a:gd name="connsiteY2" fmla="*/ 3246437 h 3246437"/>
              <a:gd name="connsiteX3" fmla="*/ 308479 w 6125164"/>
              <a:gd name="connsiteY3" fmla="*/ 2971391 h 3246437"/>
              <a:gd name="connsiteX4" fmla="*/ 0 w 6125164"/>
              <a:gd name="connsiteY4" fmla="*/ 1572260 h 3246437"/>
              <a:gd name="connsiteX0" fmla="*/ 0 w 6125164"/>
              <a:gd name="connsiteY0" fmla="*/ 1572260 h 2989427"/>
              <a:gd name="connsiteX1" fmla="*/ 6125164 w 6125164"/>
              <a:gd name="connsiteY1" fmla="*/ 0 h 2989427"/>
              <a:gd name="connsiteX2" fmla="*/ 6125164 w 6125164"/>
              <a:gd name="connsiteY2" fmla="*/ 2989427 h 2989427"/>
              <a:gd name="connsiteX3" fmla="*/ 308479 w 6125164"/>
              <a:gd name="connsiteY3" fmla="*/ 2971391 h 2989427"/>
              <a:gd name="connsiteX4" fmla="*/ 0 w 6125164"/>
              <a:gd name="connsiteY4" fmla="*/ 1572260 h 2989427"/>
              <a:gd name="connsiteX0" fmla="*/ 0 w 6125164"/>
              <a:gd name="connsiteY0" fmla="*/ 1572260 h 2983791"/>
              <a:gd name="connsiteX1" fmla="*/ 6125164 w 6125164"/>
              <a:gd name="connsiteY1" fmla="*/ 0 h 2983791"/>
              <a:gd name="connsiteX2" fmla="*/ 6120527 w 6125164"/>
              <a:gd name="connsiteY2" fmla="*/ 2983791 h 2983791"/>
              <a:gd name="connsiteX3" fmla="*/ 308479 w 6125164"/>
              <a:gd name="connsiteY3" fmla="*/ 2971391 h 2983791"/>
              <a:gd name="connsiteX4" fmla="*/ 0 w 6125164"/>
              <a:gd name="connsiteY4" fmla="*/ 1572260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20716"/>
              <a:gd name="connsiteY0" fmla="*/ 2068244 h 2983791"/>
              <a:gd name="connsiteX1" fmla="*/ 6820716 w 6820716"/>
              <a:gd name="connsiteY1" fmla="*/ 0 h 2983791"/>
              <a:gd name="connsiteX2" fmla="*/ 6816079 w 6820716"/>
              <a:gd name="connsiteY2" fmla="*/ 2983791 h 2983791"/>
              <a:gd name="connsiteX3" fmla="*/ 1004031 w 6820716"/>
              <a:gd name="connsiteY3" fmla="*/ 2971391 h 2983791"/>
              <a:gd name="connsiteX4" fmla="*/ 0 w 6820716"/>
              <a:gd name="connsiteY4" fmla="*/ 2068244 h 2983791"/>
              <a:gd name="connsiteX0" fmla="*/ 0 w 6816213"/>
              <a:gd name="connsiteY0" fmla="*/ 1797707 h 2713254"/>
              <a:gd name="connsiteX1" fmla="*/ 6806805 w 6816213"/>
              <a:gd name="connsiteY1" fmla="*/ 0 h 2713254"/>
              <a:gd name="connsiteX2" fmla="*/ 6816079 w 6816213"/>
              <a:gd name="connsiteY2" fmla="*/ 2713254 h 2713254"/>
              <a:gd name="connsiteX3" fmla="*/ 1004031 w 6816213"/>
              <a:gd name="connsiteY3" fmla="*/ 2700854 h 2713254"/>
              <a:gd name="connsiteX4" fmla="*/ 0 w 6816213"/>
              <a:gd name="connsiteY4" fmla="*/ 1797707 h 2713254"/>
              <a:gd name="connsiteX0" fmla="*/ 0 w 6807252"/>
              <a:gd name="connsiteY0" fmla="*/ 1797707 h 2711375"/>
              <a:gd name="connsiteX1" fmla="*/ 6806805 w 6807252"/>
              <a:gd name="connsiteY1" fmla="*/ 0 h 2711375"/>
              <a:gd name="connsiteX2" fmla="*/ 6806805 w 6807252"/>
              <a:gd name="connsiteY2" fmla="*/ 2711375 h 2711375"/>
              <a:gd name="connsiteX3" fmla="*/ 1004031 w 6807252"/>
              <a:gd name="connsiteY3" fmla="*/ 2700854 h 2711375"/>
              <a:gd name="connsiteX4" fmla="*/ 0 w 6807252"/>
              <a:gd name="connsiteY4" fmla="*/ 1797707 h 2711375"/>
              <a:gd name="connsiteX0" fmla="*/ 0 w 6807251"/>
              <a:gd name="connsiteY0" fmla="*/ 1797707 h 2711375"/>
              <a:gd name="connsiteX1" fmla="*/ 6806805 w 6807251"/>
              <a:gd name="connsiteY1" fmla="*/ 0 h 2711375"/>
              <a:gd name="connsiteX2" fmla="*/ 6806805 w 6807251"/>
              <a:gd name="connsiteY2" fmla="*/ 2711375 h 2711375"/>
              <a:gd name="connsiteX3" fmla="*/ 1004031 w 6807251"/>
              <a:gd name="connsiteY3" fmla="*/ 2700854 h 2711375"/>
              <a:gd name="connsiteX4" fmla="*/ 0 w 6807251"/>
              <a:gd name="connsiteY4" fmla="*/ 1797707 h 271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7251" h="2711375">
                <a:moveTo>
                  <a:pt x="0" y="1797707"/>
                </a:moveTo>
                <a:cubicBezTo>
                  <a:pt x="4884828" y="1294787"/>
                  <a:pt x="6791157" y="11430"/>
                  <a:pt x="6806805" y="0"/>
                </a:cubicBezTo>
                <a:cubicBezTo>
                  <a:pt x="6805259" y="994597"/>
                  <a:pt x="6808352" y="1726172"/>
                  <a:pt x="6806805" y="2711375"/>
                </a:cubicBezTo>
                <a:lnTo>
                  <a:pt x="1004031" y="2700854"/>
                </a:lnTo>
                <a:cubicBezTo>
                  <a:pt x="871528" y="2142795"/>
                  <a:pt x="35126" y="1803420"/>
                  <a:pt x="0" y="1797707"/>
                </a:cubicBezTo>
                <a:close/>
              </a:path>
            </a:pathLst>
          </a:cu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Freeform 112"/>
          <p:cNvSpPr/>
          <p:nvPr/>
        </p:nvSpPr>
        <p:spPr bwMode="auto">
          <a:xfrm>
            <a:off x="411181" y="3372890"/>
            <a:ext cx="7136966" cy="1302309"/>
          </a:xfrm>
          <a:custGeom>
            <a:avLst/>
            <a:gdLst>
              <a:gd name="connsiteX0" fmla="*/ 5721337 w 11448991"/>
              <a:gd name="connsiteY0" fmla="*/ 0 h 1711326"/>
              <a:gd name="connsiteX1" fmla="*/ 5727654 w 11448991"/>
              <a:gd name="connsiteY1" fmla="*/ 0 h 1711326"/>
              <a:gd name="connsiteX2" fmla="*/ 11448991 w 11448991"/>
              <a:gd name="connsiteY2" fmla="*/ 0 h 1711326"/>
              <a:gd name="connsiteX3" fmla="*/ 11448991 w 11448991"/>
              <a:gd name="connsiteY3" fmla="*/ 1711325 h 1711326"/>
              <a:gd name="connsiteX4" fmla="*/ 5727654 w 11448991"/>
              <a:gd name="connsiteY4" fmla="*/ 1711325 h 1711326"/>
              <a:gd name="connsiteX5" fmla="*/ 5727654 w 11448991"/>
              <a:gd name="connsiteY5" fmla="*/ 1711326 h 1711326"/>
              <a:gd name="connsiteX6" fmla="*/ 0 w 11448991"/>
              <a:gd name="connsiteY6" fmla="*/ 1711326 h 1711326"/>
              <a:gd name="connsiteX7" fmla="*/ 1588 w 11448991"/>
              <a:gd name="connsiteY7" fmla="*/ 1177925 h 1711326"/>
              <a:gd name="connsiteX8" fmla="*/ 5550364 w 11448991"/>
              <a:gd name="connsiteY8" fmla="*/ 4695 h 1711326"/>
              <a:gd name="connsiteX9" fmla="*/ 5721337 w 11448991"/>
              <a:gd name="connsiteY9" fmla="*/ 167 h 1711326"/>
              <a:gd name="connsiteX0" fmla="*/ 5738030 w 11465684"/>
              <a:gd name="connsiteY0" fmla="*/ 0 h 1711326"/>
              <a:gd name="connsiteX1" fmla="*/ 5744347 w 11465684"/>
              <a:gd name="connsiteY1" fmla="*/ 0 h 1711326"/>
              <a:gd name="connsiteX2" fmla="*/ 11465684 w 11465684"/>
              <a:gd name="connsiteY2" fmla="*/ 0 h 1711326"/>
              <a:gd name="connsiteX3" fmla="*/ 11465684 w 11465684"/>
              <a:gd name="connsiteY3" fmla="*/ 1711325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6"/>
              <a:gd name="connsiteX1" fmla="*/ 5744347 w 11465684"/>
              <a:gd name="connsiteY1" fmla="*/ 0 h 1711326"/>
              <a:gd name="connsiteX2" fmla="*/ 11465684 w 11465684"/>
              <a:gd name="connsiteY2" fmla="*/ 0 h 1711326"/>
              <a:gd name="connsiteX3" fmla="*/ 11448991 w 11465684"/>
              <a:gd name="connsiteY3" fmla="*/ 1447552 h 1711326"/>
              <a:gd name="connsiteX4" fmla="*/ 5744347 w 11465684"/>
              <a:gd name="connsiteY4" fmla="*/ 1711325 h 1711326"/>
              <a:gd name="connsiteX5" fmla="*/ 5744347 w 11465684"/>
              <a:gd name="connsiteY5" fmla="*/ 1711326 h 1711326"/>
              <a:gd name="connsiteX6" fmla="*/ 0 w 11465684"/>
              <a:gd name="connsiteY6" fmla="*/ 1461080 h 1711326"/>
              <a:gd name="connsiteX7" fmla="*/ 18281 w 11465684"/>
              <a:gd name="connsiteY7" fmla="*/ 1177925 h 1711326"/>
              <a:gd name="connsiteX8" fmla="*/ 5567057 w 11465684"/>
              <a:gd name="connsiteY8" fmla="*/ 4695 h 1711326"/>
              <a:gd name="connsiteX9" fmla="*/ 5738030 w 11465684"/>
              <a:gd name="connsiteY9" fmla="*/ 167 h 1711326"/>
              <a:gd name="connsiteX10" fmla="*/ 5738030 w 11465684"/>
              <a:gd name="connsiteY10" fmla="*/ 0 h 1711326"/>
              <a:gd name="connsiteX0" fmla="*/ 5738030 w 11465684"/>
              <a:gd name="connsiteY0" fmla="*/ 0 h 1711325"/>
              <a:gd name="connsiteX1" fmla="*/ 5744347 w 11465684"/>
              <a:gd name="connsiteY1" fmla="*/ 0 h 1711325"/>
              <a:gd name="connsiteX2" fmla="*/ 11465684 w 11465684"/>
              <a:gd name="connsiteY2" fmla="*/ 0 h 1711325"/>
              <a:gd name="connsiteX3" fmla="*/ 11448991 w 11465684"/>
              <a:gd name="connsiteY3" fmla="*/ 1447552 h 1711325"/>
              <a:gd name="connsiteX4" fmla="*/ 5744347 w 11465684"/>
              <a:gd name="connsiteY4" fmla="*/ 1711325 h 1711325"/>
              <a:gd name="connsiteX5" fmla="*/ 0 w 11465684"/>
              <a:gd name="connsiteY5" fmla="*/ 1461080 h 1711325"/>
              <a:gd name="connsiteX6" fmla="*/ 18281 w 11465684"/>
              <a:gd name="connsiteY6" fmla="*/ 1177925 h 1711325"/>
              <a:gd name="connsiteX7" fmla="*/ 5567057 w 11465684"/>
              <a:gd name="connsiteY7" fmla="*/ 4695 h 1711325"/>
              <a:gd name="connsiteX8" fmla="*/ 5738030 w 11465684"/>
              <a:gd name="connsiteY8" fmla="*/ 167 h 1711325"/>
              <a:gd name="connsiteX9" fmla="*/ 5738030 w 11465684"/>
              <a:gd name="connsiteY9" fmla="*/ 0 h 1711325"/>
              <a:gd name="connsiteX0" fmla="*/ 5738030 w 11465684"/>
              <a:gd name="connsiteY0" fmla="*/ 0 h 1461080"/>
              <a:gd name="connsiteX1" fmla="*/ 5744347 w 11465684"/>
              <a:gd name="connsiteY1" fmla="*/ 0 h 1461080"/>
              <a:gd name="connsiteX2" fmla="*/ 11465684 w 11465684"/>
              <a:gd name="connsiteY2" fmla="*/ 0 h 1461080"/>
              <a:gd name="connsiteX3" fmla="*/ 11448991 w 11465684"/>
              <a:gd name="connsiteY3" fmla="*/ 1447552 h 1461080"/>
              <a:gd name="connsiteX4" fmla="*/ 0 w 11465684"/>
              <a:gd name="connsiteY4" fmla="*/ 1461080 h 1461080"/>
              <a:gd name="connsiteX5" fmla="*/ 18281 w 11465684"/>
              <a:gd name="connsiteY5" fmla="*/ 1177925 h 1461080"/>
              <a:gd name="connsiteX6" fmla="*/ 5567057 w 11465684"/>
              <a:gd name="connsiteY6" fmla="*/ 4695 h 1461080"/>
              <a:gd name="connsiteX7" fmla="*/ 5738030 w 11465684"/>
              <a:gd name="connsiteY7" fmla="*/ 167 h 1461080"/>
              <a:gd name="connsiteX8" fmla="*/ 5738030 w 11465684"/>
              <a:gd name="connsiteY8" fmla="*/ 0 h 1461080"/>
              <a:gd name="connsiteX0" fmla="*/ 5738030 w 11469857"/>
              <a:gd name="connsiteY0" fmla="*/ 0 h 1461080"/>
              <a:gd name="connsiteX1" fmla="*/ 5744347 w 11469857"/>
              <a:gd name="connsiteY1" fmla="*/ 0 h 1461080"/>
              <a:gd name="connsiteX2" fmla="*/ 11465684 w 11469857"/>
              <a:gd name="connsiteY2" fmla="*/ 0 h 1461080"/>
              <a:gd name="connsiteX3" fmla="*/ 11469857 w 11469857"/>
              <a:gd name="connsiteY3" fmla="*/ 1447552 h 1461080"/>
              <a:gd name="connsiteX4" fmla="*/ 0 w 11469857"/>
              <a:gd name="connsiteY4" fmla="*/ 1461080 h 1461080"/>
              <a:gd name="connsiteX5" fmla="*/ 18281 w 11469857"/>
              <a:gd name="connsiteY5" fmla="*/ 1177925 h 1461080"/>
              <a:gd name="connsiteX6" fmla="*/ 5567057 w 11469857"/>
              <a:gd name="connsiteY6" fmla="*/ 4695 h 1461080"/>
              <a:gd name="connsiteX7" fmla="*/ 5738030 w 11469857"/>
              <a:gd name="connsiteY7" fmla="*/ 167 h 1461080"/>
              <a:gd name="connsiteX8" fmla="*/ 5738030 w 11469857"/>
              <a:gd name="connsiteY8" fmla="*/ 0 h 1461080"/>
              <a:gd name="connsiteX0" fmla="*/ 5738030 w 11484239"/>
              <a:gd name="connsiteY0" fmla="*/ 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738030 w 11484239"/>
              <a:gd name="connsiteY8" fmla="*/ 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738030 w 11484239"/>
              <a:gd name="connsiteY7" fmla="*/ 167 h 1461080"/>
              <a:gd name="connsiteX8" fmla="*/ 5571037 w 11484239"/>
              <a:gd name="connsiteY8" fmla="*/ 383260 h 1461080"/>
              <a:gd name="connsiteX0" fmla="*/ 5571037 w 11484239"/>
              <a:gd name="connsiteY0" fmla="*/ 383260 h 1461080"/>
              <a:gd name="connsiteX1" fmla="*/ 5744347 w 11484239"/>
              <a:gd name="connsiteY1" fmla="*/ 0 h 1461080"/>
              <a:gd name="connsiteX2" fmla="*/ 11484239 w 11484239"/>
              <a:gd name="connsiteY2" fmla="*/ 398290 h 1461080"/>
              <a:gd name="connsiteX3" fmla="*/ 11469857 w 11484239"/>
              <a:gd name="connsiteY3" fmla="*/ 1447552 h 1461080"/>
              <a:gd name="connsiteX4" fmla="*/ 0 w 11484239"/>
              <a:gd name="connsiteY4" fmla="*/ 1461080 h 1461080"/>
              <a:gd name="connsiteX5" fmla="*/ 18281 w 11484239"/>
              <a:gd name="connsiteY5" fmla="*/ 1177925 h 1461080"/>
              <a:gd name="connsiteX6" fmla="*/ 5567057 w 11484239"/>
              <a:gd name="connsiteY6" fmla="*/ 4695 h 1461080"/>
              <a:gd name="connsiteX7" fmla="*/ 5311269 w 11484239"/>
              <a:gd name="connsiteY7" fmla="*/ 496150 h 1461080"/>
              <a:gd name="connsiteX8" fmla="*/ 5571037 w 11484239"/>
              <a:gd name="connsiteY8" fmla="*/ 383260 h 1461080"/>
              <a:gd name="connsiteX0" fmla="*/ 5571037 w 11484239"/>
              <a:gd name="connsiteY0" fmla="*/ 37856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8" fmla="*/ 5571037 w 11484239"/>
              <a:gd name="connsiteY8" fmla="*/ 378565 h 1456385"/>
              <a:gd name="connsiteX0" fmla="*/ 5311269 w 11484239"/>
              <a:gd name="connsiteY0" fmla="*/ 491455 h 1456385"/>
              <a:gd name="connsiteX1" fmla="*/ 5670128 w 11484239"/>
              <a:gd name="connsiteY1" fmla="*/ 483774 h 1456385"/>
              <a:gd name="connsiteX2" fmla="*/ 11484239 w 11484239"/>
              <a:gd name="connsiteY2" fmla="*/ 393595 h 1456385"/>
              <a:gd name="connsiteX3" fmla="*/ 11469857 w 11484239"/>
              <a:gd name="connsiteY3" fmla="*/ 1442857 h 1456385"/>
              <a:gd name="connsiteX4" fmla="*/ 0 w 11484239"/>
              <a:gd name="connsiteY4" fmla="*/ 1456385 h 1456385"/>
              <a:gd name="connsiteX5" fmla="*/ 18281 w 11484239"/>
              <a:gd name="connsiteY5" fmla="*/ 1173230 h 1456385"/>
              <a:gd name="connsiteX6" fmla="*/ 5567057 w 11484239"/>
              <a:gd name="connsiteY6" fmla="*/ 0 h 1456385"/>
              <a:gd name="connsiteX7" fmla="*/ 5311269 w 11484239"/>
              <a:gd name="connsiteY7" fmla="*/ 491455 h 1456385"/>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24933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84239"/>
              <a:gd name="connsiteY0" fmla="*/ 97860 h 1062790"/>
              <a:gd name="connsiteX1" fmla="*/ 5670128 w 11484239"/>
              <a:gd name="connsiteY1" fmla="*/ 90179 h 1062790"/>
              <a:gd name="connsiteX2" fmla="*/ 11484239 w 11484239"/>
              <a:gd name="connsiteY2" fmla="*/ 0 h 1062790"/>
              <a:gd name="connsiteX3" fmla="*/ 11469857 w 11484239"/>
              <a:gd name="connsiteY3" fmla="*/ 1049262 h 1062790"/>
              <a:gd name="connsiteX4" fmla="*/ 0 w 11484239"/>
              <a:gd name="connsiteY4" fmla="*/ 1062790 h 1062790"/>
              <a:gd name="connsiteX5" fmla="*/ 18281 w 11484239"/>
              <a:gd name="connsiteY5" fmla="*/ 779635 h 1062790"/>
              <a:gd name="connsiteX6" fmla="*/ 4936193 w 11484239"/>
              <a:gd name="connsiteY6" fmla="*/ 106146 h 1062790"/>
              <a:gd name="connsiteX7" fmla="*/ 5311269 w 11484239"/>
              <a:gd name="connsiteY7" fmla="*/ 97860 h 1062790"/>
              <a:gd name="connsiteX0" fmla="*/ 5311269 w 11469857"/>
              <a:gd name="connsiteY0" fmla="*/ 103496 h 1068426"/>
              <a:gd name="connsiteX1" fmla="*/ 5670128 w 11469857"/>
              <a:gd name="connsiteY1" fmla="*/ 95815 h 1068426"/>
              <a:gd name="connsiteX2" fmla="*/ 11465684 w 11469857"/>
              <a:gd name="connsiteY2" fmla="*/ 0 h 1068426"/>
              <a:gd name="connsiteX3" fmla="*/ 11469857 w 11469857"/>
              <a:gd name="connsiteY3" fmla="*/ 1054898 h 1068426"/>
              <a:gd name="connsiteX4" fmla="*/ 0 w 11469857"/>
              <a:gd name="connsiteY4" fmla="*/ 1068426 h 1068426"/>
              <a:gd name="connsiteX5" fmla="*/ 18281 w 11469857"/>
              <a:gd name="connsiteY5" fmla="*/ 785271 h 1068426"/>
              <a:gd name="connsiteX6" fmla="*/ 4936193 w 11469857"/>
              <a:gd name="connsiteY6" fmla="*/ 111782 h 1068426"/>
              <a:gd name="connsiteX7" fmla="*/ 5311269 w 11469857"/>
              <a:gd name="connsiteY7" fmla="*/ 103496 h 1068426"/>
              <a:gd name="connsiteX0" fmla="*/ 5311269 w 11465684"/>
              <a:gd name="connsiteY0" fmla="*/ 103496 h 1068426"/>
              <a:gd name="connsiteX1" fmla="*/ 5670128 w 11465684"/>
              <a:gd name="connsiteY1" fmla="*/ 95815 h 1068426"/>
              <a:gd name="connsiteX2" fmla="*/ 11465684 w 11465684"/>
              <a:gd name="connsiteY2" fmla="*/ 0 h 1068426"/>
              <a:gd name="connsiteX3" fmla="*/ 11451302 w 11465684"/>
              <a:gd name="connsiteY3" fmla="*/ 1054898 h 1068426"/>
              <a:gd name="connsiteX4" fmla="*/ 0 w 11465684"/>
              <a:gd name="connsiteY4" fmla="*/ 1068426 h 1068426"/>
              <a:gd name="connsiteX5" fmla="*/ 18281 w 11465684"/>
              <a:gd name="connsiteY5" fmla="*/ 785271 h 1068426"/>
              <a:gd name="connsiteX6" fmla="*/ 4936193 w 11465684"/>
              <a:gd name="connsiteY6" fmla="*/ 111782 h 1068426"/>
              <a:gd name="connsiteX7" fmla="*/ 5311269 w 11465684"/>
              <a:gd name="connsiteY7" fmla="*/ 103496 h 1068426"/>
              <a:gd name="connsiteX0" fmla="*/ 5311269 w 11451768"/>
              <a:gd name="connsiteY0" fmla="*/ 103496 h 1068426"/>
              <a:gd name="connsiteX1" fmla="*/ 5670128 w 11451768"/>
              <a:gd name="connsiteY1" fmla="*/ 95815 h 1068426"/>
              <a:gd name="connsiteX2" fmla="*/ 11451768 w 11451768"/>
              <a:gd name="connsiteY2" fmla="*/ 0 h 1068426"/>
              <a:gd name="connsiteX3" fmla="*/ 11451302 w 11451768"/>
              <a:gd name="connsiteY3" fmla="*/ 1054898 h 1068426"/>
              <a:gd name="connsiteX4" fmla="*/ 0 w 11451768"/>
              <a:gd name="connsiteY4" fmla="*/ 1068426 h 1068426"/>
              <a:gd name="connsiteX5" fmla="*/ 18281 w 11451768"/>
              <a:gd name="connsiteY5" fmla="*/ 785271 h 1068426"/>
              <a:gd name="connsiteX6" fmla="*/ 4936193 w 11451768"/>
              <a:gd name="connsiteY6" fmla="*/ 111782 h 1068426"/>
              <a:gd name="connsiteX7" fmla="*/ 5311269 w 11451768"/>
              <a:gd name="connsiteY7" fmla="*/ 103496 h 1068426"/>
              <a:gd name="connsiteX0" fmla="*/ 5311269 w 11456407"/>
              <a:gd name="connsiteY0" fmla="*/ 103496 h 1068426"/>
              <a:gd name="connsiteX1" fmla="*/ 5670128 w 11456407"/>
              <a:gd name="connsiteY1" fmla="*/ 95815 h 1068426"/>
              <a:gd name="connsiteX2" fmla="*/ 11456407 w 11456407"/>
              <a:gd name="connsiteY2" fmla="*/ 0 h 1068426"/>
              <a:gd name="connsiteX3" fmla="*/ 11451302 w 11456407"/>
              <a:gd name="connsiteY3" fmla="*/ 1054898 h 1068426"/>
              <a:gd name="connsiteX4" fmla="*/ 0 w 11456407"/>
              <a:gd name="connsiteY4" fmla="*/ 1068426 h 1068426"/>
              <a:gd name="connsiteX5" fmla="*/ 18281 w 11456407"/>
              <a:gd name="connsiteY5" fmla="*/ 785271 h 1068426"/>
              <a:gd name="connsiteX6" fmla="*/ 4936193 w 11456407"/>
              <a:gd name="connsiteY6" fmla="*/ 111782 h 1068426"/>
              <a:gd name="connsiteX7" fmla="*/ 5311269 w 11456407"/>
              <a:gd name="connsiteY7" fmla="*/ 103496 h 1068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56407" h="1068426">
                <a:moveTo>
                  <a:pt x="5311269" y="103496"/>
                </a:moveTo>
                <a:lnTo>
                  <a:pt x="5670128" y="95815"/>
                </a:lnTo>
                <a:lnTo>
                  <a:pt x="11456407" y="0"/>
                </a:lnTo>
                <a:cubicBezTo>
                  <a:pt x="11456252" y="351633"/>
                  <a:pt x="11451457" y="703265"/>
                  <a:pt x="11451302" y="1054898"/>
                </a:cubicBezTo>
                <a:lnTo>
                  <a:pt x="0" y="1068426"/>
                </a:lnTo>
                <a:cubicBezTo>
                  <a:pt x="529" y="817601"/>
                  <a:pt x="17752" y="1036096"/>
                  <a:pt x="18281" y="785271"/>
                </a:cubicBezTo>
                <a:cubicBezTo>
                  <a:pt x="3534170" y="980070"/>
                  <a:pt x="3174315" y="199678"/>
                  <a:pt x="4936193" y="111782"/>
                </a:cubicBezTo>
                <a:lnTo>
                  <a:pt x="5311269" y="103496"/>
                </a:ln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marL="0" marR="0" lvl="0" indent="0" algn="ctr" defTabSz="685182" rtl="0" eaLnBrk="1" fontAlgn="base" latinLnBrk="0" hangingPunct="1">
              <a:lnSpc>
                <a:spcPct val="90000"/>
              </a:lnSpc>
              <a:spcBef>
                <a:spcPct val="0"/>
              </a:spcBef>
              <a:spcAft>
                <a:spcPct val="0"/>
              </a:spcAft>
              <a:buClrTx/>
              <a:buSzTx/>
              <a:buFontTx/>
              <a:buNone/>
              <a:tabLst/>
              <a:defRPr/>
            </a:pPr>
            <a:endParaRPr kumimoji="0" lang="en-US" sz="1765"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p:cNvSpPr txBox="1"/>
          <p:nvPr/>
        </p:nvSpPr>
        <p:spPr>
          <a:xfrm>
            <a:off x="7552492" y="1747984"/>
            <a:ext cx="781309" cy="461669"/>
          </a:xfrm>
          <a:prstGeom prst="rect">
            <a:avLst/>
          </a:prstGeom>
          <a:noFill/>
        </p:spPr>
        <p:txBody>
          <a:bodyPr wrap="none" lIns="134464" tIns="107571" rIns="134464" bIns="107571" rtlCol="0">
            <a:spAutoFit/>
          </a:bodyPr>
          <a:lstStyle/>
          <a:p>
            <a:pPr marL="0" marR="0" lvl="0" indent="0" algn="l" defTabSz="685800" rtl="0" eaLnBrk="1" fontAlgn="auto" latinLnBrk="0" hangingPunct="1">
              <a:lnSpc>
                <a:spcPct val="90000"/>
              </a:lnSpc>
              <a:spcBef>
                <a:spcPts val="0"/>
              </a:spcBef>
              <a:spcAft>
                <a:spcPts val="441"/>
              </a:spcAft>
              <a:buClrTx/>
              <a:buSzTx/>
              <a:buFontTx/>
              <a:buNone/>
              <a:tabLst/>
              <a:defRPr/>
            </a:pPr>
            <a:r>
              <a:rPr kumimoji="0" lang="en-US" sz="1765"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PaaS</a:t>
            </a:r>
          </a:p>
        </p:txBody>
      </p:sp>
      <p:sp>
        <p:nvSpPr>
          <p:cNvPr id="50" name="TextBox 49"/>
          <p:cNvSpPr txBox="1"/>
          <p:nvPr/>
        </p:nvSpPr>
        <p:spPr>
          <a:xfrm>
            <a:off x="7582840" y="3873635"/>
            <a:ext cx="713983" cy="461669"/>
          </a:xfrm>
          <a:prstGeom prst="rect">
            <a:avLst/>
          </a:prstGeom>
          <a:noFill/>
        </p:spPr>
        <p:txBody>
          <a:bodyPr wrap="none" lIns="134464" tIns="107571" rIns="134464" bIns="107571" rtlCol="0">
            <a:spAutoFit/>
          </a:bodyPr>
          <a:lstStyle/>
          <a:p>
            <a:pPr marL="0" marR="0" lvl="0" indent="0" algn="l" defTabSz="685800" rtl="0" eaLnBrk="1" fontAlgn="auto" latinLnBrk="0" hangingPunct="1">
              <a:lnSpc>
                <a:spcPct val="90000"/>
              </a:lnSpc>
              <a:spcBef>
                <a:spcPts val="0"/>
              </a:spcBef>
              <a:spcAft>
                <a:spcPts val="441"/>
              </a:spcAft>
              <a:buClrTx/>
              <a:buSzTx/>
              <a:buFontTx/>
              <a:buNone/>
              <a:tabLst/>
              <a:defRPr/>
            </a:pPr>
            <a:r>
              <a:rPr kumimoji="0" lang="en-US" sz="1765"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IaaS</a:t>
            </a:r>
          </a:p>
        </p:txBody>
      </p:sp>
      <p:sp>
        <p:nvSpPr>
          <p:cNvPr id="7" name="Rectangle 6"/>
          <p:cNvSpPr/>
          <p:nvPr/>
        </p:nvSpPr>
        <p:spPr>
          <a:xfrm rot="19840374">
            <a:off x="5342865" y="2073321"/>
            <a:ext cx="16241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gradFill>
                  <a:gsLst>
                    <a:gs pos="100000">
                      <a:srgbClr val="FFFFFF"/>
                    </a:gs>
                    <a:gs pos="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DIFFERENTIATION</a:t>
            </a:r>
            <a:endParaRPr kumimoji="0" lang="de-AT" sz="135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EA3C67F6-7BAE-4783-94D1-1D9823DD6ABB}"/>
              </a:ext>
            </a:extLst>
          </p:cNvPr>
          <p:cNvPicPr>
            <a:picLocks noChangeAspect="1"/>
          </p:cNvPicPr>
          <p:nvPr/>
        </p:nvPicPr>
        <p:blipFill rotWithShape="1">
          <a:blip r:embed="rId3"/>
          <a:srcRect l="1125" r="5648"/>
          <a:stretch/>
        </p:blipFill>
        <p:spPr>
          <a:xfrm>
            <a:off x="6401882" y="35321"/>
            <a:ext cx="2707904" cy="1572164"/>
          </a:xfrm>
          <a:prstGeom prst="rect">
            <a:avLst/>
          </a:prstGeom>
          <a:ln>
            <a:solidFill>
              <a:schemeClr val="tx1"/>
            </a:solidFill>
          </a:ln>
        </p:spPr>
      </p:pic>
      <p:sp>
        <p:nvSpPr>
          <p:cNvPr id="59" name="Arrow: Right 58"/>
          <p:cNvSpPr/>
          <p:nvPr/>
        </p:nvSpPr>
        <p:spPr bwMode="auto">
          <a:xfrm rot="19879899">
            <a:off x="3215261" y="1462069"/>
            <a:ext cx="3275073" cy="921059"/>
          </a:xfrm>
          <a:prstGeom prst="rightArrow">
            <a:avLst/>
          </a:prstGeom>
          <a:solidFill>
            <a:schemeClr val="accent3">
              <a:lumMod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4" tIns="107555" rIns="134444" bIns="107555" numCol="1" spcCol="0" rtlCol="0" fromWordArt="0" anchor="t" anchorCtr="0" forceAA="0" compatLnSpc="1">
            <a:prstTxWarp prst="textNoShape">
              <a:avLst/>
            </a:prstTxWarp>
            <a:noAutofit/>
          </a:bodyPr>
          <a:lstStyle/>
          <a:p>
            <a:pPr marL="0" marR="0" lvl="0" indent="0" algn="ctr" defTabSz="685445" rtl="0" eaLnBrk="1" fontAlgn="base" latinLnBrk="0" hangingPunct="1">
              <a:lnSpc>
                <a:spcPct val="9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Advanced Analytics &amp; Big Data, IoT, App Innovation / Intelligent Apps / </a:t>
            </a:r>
            <a:r>
              <a:rPr kumimoji="0" lang="en-US" sz="105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rPr>
              <a:t>Serverless</a:t>
            </a:r>
            <a:r>
              <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a:t>
            </a:r>
          </a:p>
          <a:p>
            <a:pPr marL="0" marR="0" lvl="0" indent="0" algn="ctr" defTabSz="685445" rtl="0" eaLnBrk="1" fontAlgn="base" latinLnBrk="0" hangingPunct="1">
              <a:lnSpc>
                <a:spcPct val="90000"/>
              </a:lnSpc>
              <a:spcBef>
                <a:spcPct val="0"/>
              </a:spcBef>
              <a:spcAft>
                <a:spcPct val="0"/>
              </a:spcAft>
              <a:buClrTx/>
              <a:buSzTx/>
              <a:buFontTx/>
              <a:buNone/>
              <a:tabLst/>
              <a:defRPr/>
            </a:pPr>
            <a:endPar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ctr" defTabSz="685445" rtl="0" eaLnBrk="1" fontAlgn="base" latinLnBrk="0" hangingPunct="1">
              <a:lnSpc>
                <a:spcPct val="90000"/>
              </a:lnSpc>
              <a:spcBef>
                <a:spcPct val="0"/>
              </a:spcBef>
              <a:spcAft>
                <a:spcPct val="0"/>
              </a:spcAft>
              <a:buClrTx/>
              <a:buSzTx/>
              <a:buFontTx/>
              <a:buNone/>
              <a:tabLst/>
              <a:defRPr/>
            </a:pPr>
            <a:endParaRPr kumimoji="0" lang="en-US" sz="105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1321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down)">
                                      <p:cBhvr>
                                        <p:cTn id="7" dur="500"/>
                                        <p:tgtEl>
                                          <p:spTgt spid="119"/>
                                        </p:tgtEl>
                                      </p:cBhvr>
                                    </p:animEffect>
                                  </p:childTnLst>
                                </p:cTn>
                              </p:par>
                              <p:par>
                                <p:cTn id="8" presetID="22" presetClass="entr" presetSubtype="8"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wipe(left)">
                                      <p:cBhvr>
                                        <p:cTn id="10" dur="500"/>
                                        <p:tgtEl>
                                          <p:spTgt spid="1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13"/>
                                        </p:tgtEl>
                                        <p:attrNameLst>
                                          <p:attrName>style.visibility</p:attrName>
                                        </p:attrNameLst>
                                      </p:cBhvr>
                                      <p:to>
                                        <p:strVal val="visible"/>
                                      </p:to>
                                    </p:set>
                                    <p:animEffect transition="in" filter="wipe(left)">
                                      <p:cBhvr>
                                        <p:cTn id="20" dur="1000"/>
                                        <p:tgtEl>
                                          <p:spTgt spid="113"/>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112"/>
                                        </p:tgtEl>
                                        <p:attrNameLst>
                                          <p:attrName>style.visibility</p:attrName>
                                        </p:attrNameLst>
                                      </p:cBhvr>
                                      <p:to>
                                        <p:strVal val="visible"/>
                                      </p:to>
                                    </p:set>
                                    <p:animEffect transition="in" filter="wipe(left)">
                                      <p:cBhvr>
                                        <p:cTn id="23" dur="500"/>
                                        <p:tgtEl>
                                          <p:spTgt spid="112"/>
                                        </p:tgtEl>
                                      </p:cBhvr>
                                    </p:animEffect>
                                  </p:childTnLst>
                                </p:cTn>
                              </p:par>
                              <p:par>
                                <p:cTn id="24" presetID="2" presetClass="entr" presetSubtype="4" decel="100000"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 calcmode="lin" valueType="num">
                                      <p:cBhvr additive="base">
                                        <p:cTn id="26" dur="500" fill="hold"/>
                                        <p:tgtEl>
                                          <p:spTgt spid="81"/>
                                        </p:tgtEl>
                                        <p:attrNameLst>
                                          <p:attrName>ppt_x</p:attrName>
                                        </p:attrNameLst>
                                      </p:cBhvr>
                                      <p:tavLst>
                                        <p:tav tm="0">
                                          <p:val>
                                            <p:strVal val="#ppt_x"/>
                                          </p:val>
                                        </p:tav>
                                        <p:tav tm="100000">
                                          <p:val>
                                            <p:strVal val="#ppt_x"/>
                                          </p:val>
                                        </p:tav>
                                      </p:tavLst>
                                    </p:anim>
                                    <p:anim calcmode="lin" valueType="num">
                                      <p:cBhvr additive="base">
                                        <p:cTn id="27" dur="500" fill="hold"/>
                                        <p:tgtEl>
                                          <p:spTgt spid="81"/>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70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grpId="0" nodeType="withEffect">
                                  <p:stCondLst>
                                    <p:cond delay="700"/>
                                  </p:stCondLst>
                                  <p:childTnLst>
                                    <p:set>
                                      <p:cBhvr>
                                        <p:cTn id="32" dur="1" fill="hold">
                                          <p:stCondLst>
                                            <p:cond delay="0"/>
                                          </p:stCondLst>
                                        </p:cTn>
                                        <p:tgtEl>
                                          <p:spTgt spid="114"/>
                                        </p:tgtEl>
                                        <p:attrNameLst>
                                          <p:attrName>style.visibility</p:attrName>
                                        </p:attrNameLst>
                                      </p:cBhvr>
                                      <p:to>
                                        <p:strVal val="visible"/>
                                      </p:to>
                                    </p:set>
                                    <p:animEffect transition="in" filter="fade">
                                      <p:cBhvr>
                                        <p:cTn id="33" dur="500"/>
                                        <p:tgtEl>
                                          <p:spTgt spid="114"/>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childTnLst>
                                </p:cTn>
                              </p:par>
                            </p:childTnLst>
                          </p:cTn>
                        </p:par>
                        <p:par>
                          <p:cTn id="37" fill="hold">
                            <p:stCondLst>
                              <p:cond delay="1700"/>
                            </p:stCondLst>
                            <p:childTnLst>
                              <p:par>
                                <p:cTn id="38" presetID="10" presetClass="entr" presetSubtype="0" fill="hold" grpId="0"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childTnLst>
                                </p:cTn>
                              </p:par>
                            </p:childTnLst>
                          </p:cTn>
                        </p:par>
                        <p:par>
                          <p:cTn id="46" fill="hold">
                            <p:stCondLst>
                              <p:cond delay="2200"/>
                            </p:stCondLst>
                            <p:childTnLst>
                              <p:par>
                                <p:cTn id="47" presetID="10" presetClass="entr" presetSubtype="0" fill="hold" grpId="0" nodeType="after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2"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 calcmode="lin" valueType="num">
                                      <p:cBhvr additive="base">
                                        <p:cTn id="60" dur="500" fill="hold"/>
                                        <p:tgtEl>
                                          <p:spTgt spid="10"/>
                                        </p:tgtEl>
                                        <p:attrNameLst>
                                          <p:attrName>ppt_x</p:attrName>
                                        </p:attrNameLst>
                                      </p:cBhvr>
                                      <p:tavLst>
                                        <p:tav tm="0">
                                          <p:val>
                                            <p:strVal val="1+#ppt_w/2"/>
                                          </p:val>
                                        </p:tav>
                                        <p:tav tm="100000">
                                          <p:val>
                                            <p:strVal val="#ppt_x"/>
                                          </p:val>
                                        </p:tav>
                                      </p:tavLst>
                                    </p:anim>
                                    <p:anim calcmode="lin" valueType="num">
                                      <p:cBhvr additive="base">
                                        <p:cTn id="61"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99" grpId="0"/>
      <p:bldP spid="100" grpId="0"/>
      <p:bldP spid="114" grpId="0"/>
      <p:bldP spid="51" grpId="0" animBg="1"/>
      <p:bldP spid="49" grpId="0" animBg="1"/>
      <p:bldP spid="101" grpId="0"/>
      <p:bldP spid="112" grpId="0" animBg="1"/>
      <p:bldP spid="113" grpId="0" animBg="1"/>
      <p:bldP spid="4" grpId="0"/>
      <p:bldP spid="50" grpId="0"/>
      <p:bldP spid="7" grpId="0"/>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err="1"/>
              <a:t>Why</a:t>
            </a:r>
            <a:r>
              <a:rPr lang="de-AT" dirty="0"/>
              <a:t> Not?</a:t>
            </a:r>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637612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E427DA-565D-41A3-B996-D53E562E1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5" name="Title 4">
            <a:extLst>
              <a:ext uri="{FF2B5EF4-FFF2-40B4-BE49-F238E27FC236}">
                <a16:creationId xmlns:a16="http://schemas.microsoft.com/office/drawing/2014/main" id="{EC574F7D-F6A1-4B28-810D-F6166754E15A}"/>
              </a:ext>
            </a:extLst>
          </p:cNvPr>
          <p:cNvSpPr>
            <a:spLocks noGrp="1"/>
          </p:cNvSpPr>
          <p:nvPr>
            <p:ph type="title"/>
          </p:nvPr>
        </p:nvSpPr>
        <p:spPr>
          <a:xfrm>
            <a:off x="3563888" y="195486"/>
            <a:ext cx="5328593" cy="681980"/>
          </a:xfrm>
        </p:spPr>
        <p:txBody>
          <a:bodyPr/>
          <a:lstStyle/>
          <a:p>
            <a:r>
              <a:rPr lang="de-AT" dirty="0"/>
              <a:t>Trust </a:t>
            </a:r>
            <a:r>
              <a:rPr lang="de-AT" dirty="0" err="1"/>
              <a:t>is</a:t>
            </a:r>
            <a:r>
              <a:rPr lang="de-AT" dirty="0"/>
              <a:t> </a:t>
            </a:r>
            <a:r>
              <a:rPr lang="de-AT" dirty="0" err="1"/>
              <a:t>Required</a:t>
            </a:r>
            <a:endParaRPr lang="de-AT" dirty="0"/>
          </a:p>
        </p:txBody>
      </p:sp>
      <p:sp>
        <p:nvSpPr>
          <p:cNvPr id="2" name="Text Placeholder 1">
            <a:extLst>
              <a:ext uri="{FF2B5EF4-FFF2-40B4-BE49-F238E27FC236}">
                <a16:creationId xmlns:a16="http://schemas.microsoft.com/office/drawing/2014/main" id="{5FD26F54-A4B9-40CA-BDD2-EF9E7ACCA28D}"/>
              </a:ext>
            </a:extLst>
          </p:cNvPr>
          <p:cNvSpPr>
            <a:spLocks noGrp="1"/>
          </p:cNvSpPr>
          <p:nvPr>
            <p:ph type="body" sz="quarter" idx="23"/>
          </p:nvPr>
        </p:nvSpPr>
        <p:spPr>
          <a:xfrm>
            <a:off x="1259632" y="4778821"/>
            <a:ext cx="7632849" cy="364679"/>
          </a:xfrm>
        </p:spPr>
        <p:txBody>
          <a:bodyPr/>
          <a:lstStyle/>
          <a:p>
            <a:r>
              <a:rPr lang="de-AT" dirty="0"/>
              <a:t>Image Source: </a:t>
            </a:r>
            <a:r>
              <a:rPr lang="de-AT" dirty="0">
                <a:hlinkClick r:id="rId3"/>
              </a:rPr>
              <a:t>https://flic.kr/p/9nWs1</a:t>
            </a:r>
            <a:r>
              <a:rPr lang="de-AT" dirty="0"/>
              <a:t> </a:t>
            </a:r>
          </a:p>
        </p:txBody>
      </p:sp>
    </p:spTree>
    <p:extLst>
      <p:ext uri="{BB962C8B-B14F-4D97-AF65-F5344CB8AC3E}">
        <p14:creationId xmlns:p14="http://schemas.microsoft.com/office/powerpoint/2010/main" val="3784086097"/>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E8FA06-7AB2-4DA2-A782-9663A422D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791" y="0"/>
            <a:ext cx="7711485" cy="5143500"/>
          </a:xfrm>
          <a:prstGeom prst="rect">
            <a:avLst/>
          </a:prstGeom>
        </p:spPr>
      </p:pic>
      <p:sp>
        <p:nvSpPr>
          <p:cNvPr id="2" name="Title 1">
            <a:extLst>
              <a:ext uri="{FF2B5EF4-FFF2-40B4-BE49-F238E27FC236}">
                <a16:creationId xmlns:a16="http://schemas.microsoft.com/office/drawing/2014/main" id="{FD4657E1-2FD6-4934-9BE5-726ADE783B9F}"/>
              </a:ext>
            </a:extLst>
          </p:cNvPr>
          <p:cNvSpPr>
            <a:spLocks noGrp="1"/>
          </p:cNvSpPr>
          <p:nvPr>
            <p:ph type="title"/>
          </p:nvPr>
        </p:nvSpPr>
        <p:spPr>
          <a:xfrm>
            <a:off x="899592" y="3867894"/>
            <a:ext cx="7992889" cy="681980"/>
          </a:xfrm>
        </p:spPr>
        <p:txBody>
          <a:bodyPr/>
          <a:lstStyle/>
          <a:p>
            <a:r>
              <a:rPr lang="de-AT" dirty="0" err="1"/>
              <a:t>Specific</a:t>
            </a:r>
            <a:r>
              <a:rPr lang="de-AT" dirty="0"/>
              <a:t> Needs</a:t>
            </a:r>
          </a:p>
        </p:txBody>
      </p:sp>
      <p:sp>
        <p:nvSpPr>
          <p:cNvPr id="3" name="Text Placeholder 2">
            <a:extLst>
              <a:ext uri="{FF2B5EF4-FFF2-40B4-BE49-F238E27FC236}">
                <a16:creationId xmlns:a16="http://schemas.microsoft.com/office/drawing/2014/main" id="{380BF04A-9798-4B4E-8A88-D3489E507FCD}"/>
              </a:ext>
            </a:extLst>
          </p:cNvPr>
          <p:cNvSpPr>
            <a:spLocks noGrp="1"/>
          </p:cNvSpPr>
          <p:nvPr>
            <p:ph type="body" sz="quarter" idx="23"/>
          </p:nvPr>
        </p:nvSpPr>
        <p:spPr>
          <a:xfrm>
            <a:off x="2483768" y="4778821"/>
            <a:ext cx="6408713" cy="364679"/>
          </a:xfrm>
        </p:spPr>
        <p:txBody>
          <a:bodyPr/>
          <a:lstStyle/>
          <a:p>
            <a:r>
              <a:rPr lang="de-AT" dirty="0">
                <a:solidFill>
                  <a:schemeClr val="bg1"/>
                </a:solidFill>
              </a:rPr>
              <a:t>Image Source: </a:t>
            </a:r>
            <a:r>
              <a:rPr lang="de-AT" dirty="0">
                <a:solidFill>
                  <a:schemeClr val="bg1"/>
                </a:solidFill>
                <a:hlinkClick r:id="rId3"/>
              </a:rPr>
              <a:t>https://flic.kr/p/gWCWqU</a:t>
            </a:r>
            <a:r>
              <a:rPr lang="de-AT" dirty="0">
                <a:solidFill>
                  <a:schemeClr val="bg1"/>
                </a:solidFill>
              </a:rPr>
              <a:t> </a:t>
            </a:r>
          </a:p>
        </p:txBody>
      </p:sp>
    </p:spTree>
    <p:extLst>
      <p:ext uri="{BB962C8B-B14F-4D97-AF65-F5344CB8AC3E}">
        <p14:creationId xmlns:p14="http://schemas.microsoft.com/office/powerpoint/2010/main" val="266687294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a:t>Demo</a:t>
            </a:r>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25957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a:t>C# </a:t>
            </a:r>
            <a:r>
              <a:rPr lang="de-AT" dirty="0" err="1"/>
              <a:t>Function</a:t>
            </a:r>
            <a:endParaRPr lang="de-AT" dirty="0"/>
          </a:p>
        </p:txBody>
      </p:sp>
      <p:sp>
        <p:nvSpPr>
          <p:cNvPr id="8" name="Content Placeholder 7">
            <a:extLst>
              <a:ext uri="{FF2B5EF4-FFF2-40B4-BE49-F238E27FC236}">
                <a16:creationId xmlns:a16="http://schemas.microsoft.com/office/drawing/2014/main" id="{308035C0-DE0F-4766-BC52-8B726A3FE7C7}"/>
              </a:ext>
            </a:extLst>
          </p:cNvPr>
          <p:cNvSpPr>
            <a:spLocks noGrp="1"/>
          </p:cNvSpPr>
          <p:nvPr>
            <p:ph sz="quarter" idx="22"/>
          </p:nvPr>
        </p:nvSpPr>
        <p:spPr/>
        <p:txBody>
          <a:bodyPr/>
          <a:lstStyle/>
          <a:p>
            <a:r>
              <a:rPr lang="de-AT" sz="800" noProof="1"/>
              <a:t>using System.Net;</a:t>
            </a:r>
          </a:p>
          <a:p>
            <a:endParaRPr lang="de-AT" sz="800" noProof="1"/>
          </a:p>
          <a:p>
            <a:r>
              <a:rPr lang="de-AT" sz="800" noProof="1"/>
              <a:t>public static async Task&lt;HttpResponseMessage&gt; Run(HttpRequestMessage req, TraceWriter log) {</a:t>
            </a:r>
          </a:p>
          <a:p>
            <a:r>
              <a:rPr lang="de-AT" sz="800" noProof="1"/>
              <a:t>    log.Info("Received Tic-Tac-Toe request");</a:t>
            </a:r>
          </a:p>
          <a:p>
            <a:r>
              <a:rPr lang="de-AT" sz="800" noProof="1"/>
              <a:t>    var board = await req.Content.ReadAsAsync&lt;string[]&gt;();</a:t>
            </a:r>
          </a:p>
          <a:p>
            <a:endParaRPr lang="de-AT" sz="800" noProof="1"/>
          </a:p>
          <a:p>
            <a:r>
              <a:rPr lang="de-AT" sz="800" noProof="1"/>
              <a:t>    if (board.Length != 9) {</a:t>
            </a:r>
          </a:p>
          <a:p>
            <a:r>
              <a:rPr lang="de-AT" sz="800" noProof="1"/>
              <a:t>        return req.CreateResponse(HttpStatusCode.BadRequest, "No valid tic-tac-toe board");</a:t>
            </a:r>
          </a:p>
          <a:p>
            <a:r>
              <a:rPr lang="de-AT" sz="800" noProof="1"/>
              <a:t>    }</a:t>
            </a:r>
          </a:p>
          <a:p>
            <a:endParaRPr lang="de-AT" sz="800" noProof="1"/>
          </a:p>
          <a:p>
            <a:r>
              <a:rPr lang="de-AT" sz="800" noProof="1"/>
              <a:t>    for(var row = 0; row &lt; 3; row ++) {</a:t>
            </a:r>
          </a:p>
          <a:p>
            <a:r>
              <a:rPr lang="de-AT" sz="800" noProof="1"/>
              <a:t>        if (!string.IsNullOrWhiteSpace(board[row * 3]) </a:t>
            </a:r>
          </a:p>
          <a:p>
            <a:r>
              <a:rPr lang="de-AT" sz="800" noProof="1"/>
              <a:t>            &amp;&amp; board[row * 3] == board[row * 3 + 1] &amp;&amp; board[row * 3] == board[row * 3 + 2]) {</a:t>
            </a:r>
          </a:p>
          <a:p>
            <a:r>
              <a:rPr lang="de-AT" sz="800" noProof="1"/>
              <a:t>                return BuildResponse(req, board[row * 3]);</a:t>
            </a:r>
          </a:p>
          <a:p>
            <a:r>
              <a:rPr lang="de-AT" sz="800" noProof="1"/>
              <a:t>            }</a:t>
            </a:r>
          </a:p>
          <a:p>
            <a:r>
              <a:rPr lang="de-AT" sz="800" noProof="1"/>
              <a:t>    }</a:t>
            </a:r>
          </a:p>
          <a:p>
            <a:endParaRPr lang="de-AT" sz="800" noProof="1"/>
          </a:p>
          <a:p>
            <a:r>
              <a:rPr lang="de-AT" sz="800" noProof="1"/>
              <a:t>    for(var column = 0; column &lt; 3; column ++) {</a:t>
            </a:r>
          </a:p>
          <a:p>
            <a:r>
              <a:rPr lang="de-AT" sz="800" noProof="1"/>
              <a:t>        if (!string.IsNullOrWhiteSpace(board[column]) </a:t>
            </a:r>
          </a:p>
          <a:p>
            <a:r>
              <a:rPr lang="de-AT" sz="800" noProof="1"/>
              <a:t>            &amp;&amp; board[column] == board[3 + column] &amp;&amp; board[column] == board[2 * 3 + column]) {</a:t>
            </a:r>
          </a:p>
          <a:p>
            <a:r>
              <a:rPr lang="de-AT" sz="800" noProof="1"/>
              <a:t>                return BuildResponse(req, board[column]);</a:t>
            </a:r>
          </a:p>
          <a:p>
            <a:r>
              <a:rPr lang="de-AT" sz="800" noProof="1"/>
              <a:t>            }</a:t>
            </a:r>
          </a:p>
          <a:p>
            <a:r>
              <a:rPr lang="de-AT" sz="800" noProof="1"/>
              <a:t>    }</a:t>
            </a:r>
          </a:p>
          <a:p>
            <a:endParaRPr lang="de-AT" sz="800" noProof="1"/>
          </a:p>
          <a:p>
            <a:r>
              <a:rPr lang="de-AT" sz="800" noProof="1"/>
              <a:t>    if (!string.IsNullOrWhiteSpace(board[0]) </a:t>
            </a:r>
          </a:p>
          <a:p>
            <a:r>
              <a:rPr lang="de-AT" sz="800" noProof="1"/>
              <a:t>        &amp;&amp; board[0] == board[3 + 1] &amp;&amp; board[0] == board[2 * 3 + 2]) {</a:t>
            </a:r>
          </a:p>
          <a:p>
            <a:r>
              <a:rPr lang="de-AT" sz="800" noProof="1"/>
              <a:t>            return BuildResponse(req, board[0]);</a:t>
            </a:r>
          </a:p>
          <a:p>
            <a:r>
              <a:rPr lang="de-AT" sz="800" noProof="1"/>
              <a:t>        }</a:t>
            </a:r>
          </a:p>
          <a:p>
            <a:endParaRPr lang="de-AT" sz="800" noProof="1"/>
          </a:p>
          <a:p>
            <a:r>
              <a:rPr lang="de-AT" sz="800" noProof="1"/>
              <a:t>    if (!string.IsNullOrWhiteSpace(board[2]) </a:t>
            </a:r>
          </a:p>
          <a:p>
            <a:r>
              <a:rPr lang="de-AT" sz="800" noProof="1"/>
              <a:t>        &amp;&amp; board[2] == board[3 + 1] &amp;&amp; board[2] == board[2 * 3]) {</a:t>
            </a:r>
          </a:p>
          <a:p>
            <a:r>
              <a:rPr lang="de-AT" sz="800" noProof="1"/>
              <a:t>            return BuildResponse(req, board[1]);</a:t>
            </a:r>
          </a:p>
          <a:p>
            <a:r>
              <a:rPr lang="de-AT" sz="800" noProof="1"/>
              <a:t>        }</a:t>
            </a:r>
          </a:p>
          <a:p>
            <a:endParaRPr lang="de-AT" sz="800" noProof="1"/>
          </a:p>
          <a:p>
            <a:r>
              <a:rPr lang="de-AT" sz="800" noProof="1"/>
              <a:t>    return BuildResponse(req);</a:t>
            </a:r>
          </a:p>
          <a:p>
            <a:r>
              <a:rPr lang="de-AT" sz="800" noProof="1"/>
              <a:t>}</a:t>
            </a:r>
          </a:p>
          <a:p>
            <a:endParaRPr lang="de-AT" sz="800" noProof="1"/>
          </a:p>
          <a:p>
            <a:r>
              <a:rPr lang="de-AT" sz="800" noProof="1"/>
              <a:t>private static HttpResponseMessage BuildResponse(HttpRequestMessage req, string winner = null)</a:t>
            </a:r>
          </a:p>
          <a:p>
            <a:r>
              <a:rPr lang="de-AT" sz="800" noProof="1"/>
              <a:t>    =&gt; req.CreateResponse(HttpStatusCode.OK, new { winner = winner });</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TicTacToe</a:t>
            </a:r>
            <a:r>
              <a:rPr lang="de-AT" dirty="0"/>
              <a:t> </a:t>
            </a:r>
            <a:r>
              <a:rPr lang="de-AT" dirty="0" err="1"/>
              <a:t>Logic</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a:t>
            </a:r>
            <a:r>
              <a:rPr lang="de-AT" i="1" dirty="0" err="1"/>
              <a:t>Function</a:t>
            </a:r>
            <a:r>
              <a:rPr lang="de-AT" i="1" dirty="0"/>
              <a:t> App</a:t>
            </a:r>
          </a:p>
          <a:p>
            <a:pPr lvl="1"/>
            <a:r>
              <a:rPr lang="de-AT" dirty="0" err="1"/>
              <a:t>Consumption</a:t>
            </a:r>
            <a:r>
              <a:rPr lang="de-AT" dirty="0"/>
              <a:t> Plan</a:t>
            </a:r>
          </a:p>
          <a:p>
            <a:pPr lvl="1"/>
            <a:r>
              <a:rPr lang="de-AT" dirty="0" err="1"/>
              <a:t>Application</a:t>
            </a:r>
            <a:r>
              <a:rPr lang="de-AT" dirty="0"/>
              <a:t> </a:t>
            </a:r>
            <a:r>
              <a:rPr lang="de-AT" dirty="0" err="1"/>
              <a:t>Insights</a:t>
            </a:r>
            <a:r>
              <a:rPr lang="de-AT" dirty="0"/>
              <a:t> </a:t>
            </a:r>
            <a:r>
              <a:rPr lang="de-AT" dirty="0" err="1"/>
              <a:t>integration</a:t>
            </a:r>
            <a:endParaRPr lang="de-AT" dirty="0"/>
          </a:p>
          <a:p>
            <a:r>
              <a:rPr lang="de-AT" dirty="0"/>
              <a:t>Create in Portal</a:t>
            </a:r>
          </a:p>
          <a:p>
            <a:r>
              <a:rPr lang="de-AT" dirty="0"/>
              <a:t>Call via HTTP (</a:t>
            </a:r>
            <a:r>
              <a:rPr lang="de-AT" dirty="0" err="1"/>
              <a:t>Insomnia</a:t>
            </a:r>
            <a:r>
              <a:rPr lang="de-AT" dirty="0"/>
              <a:t>)</a:t>
            </a:r>
          </a:p>
          <a:p>
            <a:r>
              <a:rPr lang="de-AT" dirty="0"/>
              <a:t>Show </a:t>
            </a:r>
            <a:r>
              <a:rPr lang="de-AT" dirty="0" err="1"/>
              <a:t>background</a:t>
            </a:r>
            <a:r>
              <a:rPr lang="de-AT" dirty="0"/>
              <a:t> </a:t>
            </a:r>
            <a:r>
              <a:rPr lang="de-AT" dirty="0" err="1"/>
              <a:t>files</a:t>
            </a:r>
            <a:endParaRPr lang="de-AT" dirty="0"/>
          </a:p>
          <a:p>
            <a:pPr lvl="1"/>
            <a:r>
              <a:rPr lang="de-AT" dirty="0"/>
              <a:t>C# Scripts</a:t>
            </a:r>
          </a:p>
          <a:p>
            <a:pPr lvl="1"/>
            <a:r>
              <a:rPr lang="de-AT" dirty="0"/>
              <a:t>JSON </a:t>
            </a:r>
            <a:r>
              <a:rPr lang="de-AT" dirty="0" err="1"/>
              <a:t>configuration</a:t>
            </a:r>
            <a:r>
              <a:rPr lang="de-AT" dirty="0"/>
              <a:t> </a:t>
            </a:r>
            <a:r>
              <a:rPr lang="de-AT" dirty="0" err="1"/>
              <a:t>files</a:t>
            </a:r>
            <a:endParaRPr lang="de-AT" dirty="0"/>
          </a:p>
        </p:txBody>
      </p:sp>
      <p:sp>
        <p:nvSpPr>
          <p:cNvPr id="11" name="Text Placeholder 10">
            <a:extLst>
              <a:ext uri="{FF2B5EF4-FFF2-40B4-BE49-F238E27FC236}">
                <a16:creationId xmlns:a16="http://schemas.microsoft.com/office/drawing/2014/main" id="{7B415E91-CB86-4FAC-92D8-96D41E0578A3}"/>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2875358825"/>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a:t>C# </a:t>
            </a:r>
            <a:r>
              <a:rPr lang="de-AT" dirty="0" err="1"/>
              <a:t>Function</a:t>
            </a:r>
            <a:endParaRPr lang="de-AT" dirty="0"/>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Develop</a:t>
            </a:r>
            <a:r>
              <a:rPr lang="de-AT" dirty="0"/>
              <a:t> in Visual Studio</a:t>
            </a:r>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a:t>
            </a:r>
            <a:r>
              <a:rPr lang="de-AT" i="1" dirty="0" err="1"/>
              <a:t>Function</a:t>
            </a:r>
            <a:r>
              <a:rPr lang="de-AT" i="1" dirty="0"/>
              <a:t> App</a:t>
            </a:r>
          </a:p>
          <a:p>
            <a:pPr lvl="1"/>
            <a:r>
              <a:rPr lang="de-AT" dirty="0"/>
              <a:t>Visual Studio</a:t>
            </a:r>
          </a:p>
          <a:p>
            <a:r>
              <a:rPr lang="de-AT" dirty="0"/>
              <a:t>Debugging </a:t>
            </a:r>
            <a:r>
              <a:rPr lang="de-AT" dirty="0" err="1"/>
              <a:t>with</a:t>
            </a:r>
            <a:r>
              <a:rPr lang="de-AT" dirty="0"/>
              <a:t> VS</a:t>
            </a:r>
          </a:p>
          <a:p>
            <a:r>
              <a:rPr lang="de-AT" dirty="0"/>
              <a:t>Deploy </a:t>
            </a:r>
            <a:r>
              <a:rPr lang="de-AT" dirty="0" err="1"/>
              <a:t>using</a:t>
            </a:r>
            <a:r>
              <a:rPr lang="de-AT" dirty="0"/>
              <a:t> VS</a:t>
            </a:r>
          </a:p>
        </p:txBody>
      </p:sp>
      <p:sp>
        <p:nvSpPr>
          <p:cNvPr id="2" name="Text Placeholder 1">
            <a:extLst>
              <a:ext uri="{FF2B5EF4-FFF2-40B4-BE49-F238E27FC236}">
                <a16:creationId xmlns:a16="http://schemas.microsoft.com/office/drawing/2014/main" id="{031CD373-992B-4638-81EE-6E66D2F127FD}"/>
              </a:ext>
            </a:extLst>
          </p:cNvPr>
          <p:cNvSpPr>
            <a:spLocks noGrp="1"/>
          </p:cNvSpPr>
          <p:nvPr>
            <p:ph type="body" sz="quarter" idx="25"/>
          </p:nvPr>
        </p:nvSpPr>
        <p:spPr/>
        <p:txBody>
          <a:bodyPr/>
          <a:lstStyle/>
          <a:p>
            <a:endParaRPr lang="de-AT"/>
          </a:p>
        </p:txBody>
      </p:sp>
      <p:pic>
        <p:nvPicPr>
          <p:cNvPr id="5" name="Content Placeholder 4">
            <a:extLst>
              <a:ext uri="{FF2B5EF4-FFF2-40B4-BE49-F238E27FC236}">
                <a16:creationId xmlns:a16="http://schemas.microsoft.com/office/drawing/2014/main" id="{260CD0EF-C917-4B28-B112-5049CD40BDC8}"/>
              </a:ext>
            </a:extLst>
          </p:cNvPr>
          <p:cNvPicPr>
            <a:picLocks noGrp="1" noChangeAspect="1"/>
          </p:cNvPicPr>
          <p:nvPr>
            <p:ph sz="quarter" idx="22"/>
          </p:nvPr>
        </p:nvPicPr>
        <p:blipFill>
          <a:blip r:embed="rId2"/>
          <a:stretch>
            <a:fillRect/>
          </a:stretch>
        </p:blipFill>
        <p:spPr>
          <a:xfrm>
            <a:off x="395536" y="1203598"/>
            <a:ext cx="5327650" cy="2774973"/>
          </a:xfrm>
          <a:prstGeom prst="rect">
            <a:avLst/>
          </a:prstGeom>
        </p:spPr>
      </p:pic>
    </p:spTree>
    <p:extLst>
      <p:ext uri="{BB962C8B-B14F-4D97-AF65-F5344CB8AC3E}">
        <p14:creationId xmlns:p14="http://schemas.microsoft.com/office/powerpoint/2010/main" val="3443100251"/>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a:t>Node.js </a:t>
            </a:r>
            <a:r>
              <a:rPr lang="de-AT" dirty="0" err="1"/>
              <a:t>Function</a:t>
            </a:r>
            <a:endParaRPr lang="de-AT" dirty="0"/>
          </a:p>
        </p:txBody>
      </p:sp>
      <p:sp>
        <p:nvSpPr>
          <p:cNvPr id="8" name="Content Placeholder 7">
            <a:extLst>
              <a:ext uri="{FF2B5EF4-FFF2-40B4-BE49-F238E27FC236}">
                <a16:creationId xmlns:a16="http://schemas.microsoft.com/office/drawing/2014/main" id="{308035C0-DE0F-4766-BC52-8B726A3FE7C7}"/>
              </a:ext>
            </a:extLst>
          </p:cNvPr>
          <p:cNvSpPr>
            <a:spLocks noGrp="1"/>
          </p:cNvSpPr>
          <p:nvPr>
            <p:ph sz="quarter" idx="22"/>
          </p:nvPr>
        </p:nvSpPr>
        <p:spPr/>
        <p:txBody>
          <a:bodyPr/>
          <a:lstStyle/>
          <a:p>
            <a:r>
              <a:rPr lang="de-AT" noProof="1"/>
              <a:t>func init --no-source-control</a:t>
            </a:r>
          </a:p>
          <a:p>
            <a:r>
              <a:rPr lang="de-AT" noProof="1"/>
              <a:t>func templates list</a:t>
            </a:r>
          </a:p>
          <a:p>
            <a:r>
              <a:rPr lang="de-AT" noProof="1"/>
              <a:t>func new</a:t>
            </a:r>
          </a:p>
          <a:p>
            <a:r>
              <a:rPr lang="de-AT" noProof="1"/>
              <a:t>	-&gt; Answer wizard questions (Node.js)</a:t>
            </a:r>
          </a:p>
          <a:p>
            <a:endParaRPr lang="de-AT" noProof="1"/>
          </a:p>
          <a:p>
            <a:r>
              <a:rPr lang="de-AT" noProof="1"/>
              <a:t>func start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Local</a:t>
            </a:r>
            <a:r>
              <a:rPr lang="de-AT" dirty="0"/>
              <a:t> Development</a:t>
            </a:r>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a:t>
            </a:r>
            <a:r>
              <a:rPr lang="de-AT" dirty="0" err="1"/>
              <a:t>Function</a:t>
            </a:r>
            <a:r>
              <a:rPr lang="de-AT" dirty="0"/>
              <a:t> App</a:t>
            </a:r>
          </a:p>
          <a:p>
            <a:pPr lvl="1"/>
            <a:r>
              <a:rPr lang="de-AT" dirty="0"/>
              <a:t>Node.js</a:t>
            </a:r>
          </a:p>
          <a:p>
            <a:r>
              <a:rPr lang="de-AT" dirty="0"/>
              <a:t>Call via HTTP (</a:t>
            </a:r>
            <a:r>
              <a:rPr lang="de-AT" dirty="0" err="1"/>
              <a:t>Insomnia</a:t>
            </a:r>
            <a:r>
              <a:rPr lang="de-AT" dirty="0"/>
              <a:t>)</a:t>
            </a:r>
          </a:p>
        </p:txBody>
      </p:sp>
      <p:sp>
        <p:nvSpPr>
          <p:cNvPr id="6" name="Text Placeholder 5">
            <a:extLst>
              <a:ext uri="{FF2B5EF4-FFF2-40B4-BE49-F238E27FC236}">
                <a16:creationId xmlns:a16="http://schemas.microsoft.com/office/drawing/2014/main" id="{FBF4E0C5-20E3-4FF6-A22B-AFEEC1AACC38}"/>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559959802"/>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Node</a:t>
            </a:r>
            <a:r>
              <a:rPr lang="de-AT" dirty="0"/>
              <a:t> </a:t>
            </a:r>
            <a:r>
              <a:rPr lang="de-AT" dirty="0" err="1"/>
              <a:t>Function</a:t>
            </a:r>
            <a:endParaRPr lang="de-AT" dirty="0"/>
          </a:p>
        </p:txBody>
      </p:sp>
      <p:sp>
        <p:nvSpPr>
          <p:cNvPr id="8" name="Content Placeholder 7">
            <a:extLst>
              <a:ext uri="{FF2B5EF4-FFF2-40B4-BE49-F238E27FC236}">
                <a16:creationId xmlns:a16="http://schemas.microsoft.com/office/drawing/2014/main" id="{308035C0-DE0F-4766-BC52-8B726A3FE7C7}"/>
              </a:ext>
            </a:extLst>
          </p:cNvPr>
          <p:cNvSpPr>
            <a:spLocks noGrp="1"/>
          </p:cNvSpPr>
          <p:nvPr>
            <p:ph sz="quarter" idx="22"/>
          </p:nvPr>
        </p:nvSpPr>
        <p:spPr/>
        <p:txBody>
          <a:bodyPr/>
          <a:lstStyle/>
          <a:p>
            <a:r>
              <a:rPr lang="de-AT" sz="1000" noProof="1"/>
              <a:t>module.exports = function (context, req) {</a:t>
            </a:r>
          </a:p>
          <a:p>
            <a:r>
              <a:rPr lang="de-AT" sz="1000" noProof="1"/>
              <a:t>  // Parse request body</a:t>
            </a:r>
          </a:p>
          <a:p>
            <a:r>
              <a:rPr lang="de-AT" sz="1000" noProof="1"/>
              <a:t>  var board = JSON.parse(req.body);</a:t>
            </a:r>
          </a:p>
          <a:p>
            <a:endParaRPr lang="de-AT" sz="1000" noProof="1"/>
          </a:p>
          <a:p>
            <a:r>
              <a:rPr lang="de-AT" sz="1000" noProof="1"/>
              <a:t>  // Make sure that body is a properly formed array</a:t>
            </a:r>
          </a:p>
          <a:p>
            <a:r>
              <a:rPr lang="de-AT" sz="1000" noProof="1"/>
              <a:t>  if (Array.isArray(board) &amp;&amp; board.length == 9) {</a:t>
            </a:r>
          </a:p>
          <a:p>
            <a:r>
              <a:rPr lang="de-AT" sz="1000" noProof="1"/>
              <a:t>      // Body is ok -&gt; send message to trigger analysis</a:t>
            </a:r>
          </a:p>
          <a:p>
            <a:r>
              <a:rPr lang="de-AT" sz="1000" noProof="1"/>
              <a:t>      context.bindings.outputSbMsg = { Message: board };</a:t>
            </a:r>
          </a:p>
          <a:p>
            <a:endParaRPr lang="de-AT" sz="1000" noProof="1"/>
          </a:p>
          <a:p>
            <a:r>
              <a:rPr lang="de-AT" sz="1000" noProof="1"/>
              <a:t>      // Send OK result to caller</a:t>
            </a:r>
          </a:p>
          <a:p>
            <a:r>
              <a:rPr lang="de-AT" sz="1000" noProof="1"/>
              <a:t>      context.res = { status: 202 };</a:t>
            </a:r>
          </a:p>
          <a:p>
            <a:r>
              <a:rPr lang="de-AT" sz="1000" noProof="1"/>
              <a:t>      context.done();</a:t>
            </a:r>
          </a:p>
          <a:p>
            <a:r>
              <a:rPr lang="de-AT" sz="1000" noProof="1"/>
              <a:t>  }</a:t>
            </a:r>
          </a:p>
          <a:p>
            <a:r>
              <a:rPr lang="de-AT" sz="1000" noProof="1"/>
              <a:t>  else {</a:t>
            </a:r>
          </a:p>
          <a:p>
            <a:r>
              <a:rPr lang="de-AT" sz="1000" noProof="1"/>
              <a:t>      // Body is malformed -&gt; send Bad Request to caller</a:t>
            </a:r>
          </a:p>
          <a:p>
            <a:r>
              <a:rPr lang="de-AT" sz="1000" noProof="1"/>
              <a:t>      context.res = { status: 400, body: "No valid tic-tac-toe board" };</a:t>
            </a:r>
          </a:p>
          <a:p>
            <a:r>
              <a:rPr lang="de-AT" sz="1000" noProof="1"/>
              <a:t>      context.done();</a:t>
            </a:r>
          </a:p>
          <a:p>
            <a:r>
              <a:rPr lang="de-AT" sz="1000" noProof="1"/>
              <a:t>  }</a:t>
            </a:r>
          </a:p>
          <a:p>
            <a:r>
              <a:rPr lang="de-AT" sz="1000" noProof="1"/>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dirty="0" err="1"/>
              <a:t>TicTacToe</a:t>
            </a:r>
            <a:r>
              <a:rPr lang="de-AT" dirty="0"/>
              <a:t> </a:t>
            </a:r>
            <a:r>
              <a:rPr lang="de-AT" dirty="0" err="1"/>
              <a:t>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r>
              <a:rPr lang="de-AT" dirty="0"/>
              <a:t>Create Queue Binding</a:t>
            </a:r>
          </a:p>
          <a:p>
            <a:r>
              <a:rPr lang="de-AT" dirty="0"/>
              <a:t>Call via HTTP (</a:t>
            </a:r>
            <a:r>
              <a:rPr lang="de-AT" dirty="0" err="1"/>
              <a:t>Insomnia</a:t>
            </a:r>
            <a:r>
              <a:rPr lang="de-AT" dirty="0"/>
              <a:t>)</a:t>
            </a:r>
          </a:p>
        </p:txBody>
      </p:sp>
      <p:sp>
        <p:nvSpPr>
          <p:cNvPr id="11" name="Text Placeholder 10">
            <a:extLst>
              <a:ext uri="{FF2B5EF4-FFF2-40B4-BE49-F238E27FC236}">
                <a16:creationId xmlns:a16="http://schemas.microsoft.com/office/drawing/2014/main" id="{7B415E91-CB86-4FAC-92D8-96D41E0578A3}"/>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28740281"/>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93188-4C91-419B-96B5-DEAFE8284371}"/>
              </a:ext>
            </a:extLst>
          </p:cNvPr>
          <p:cNvSpPr>
            <a:spLocks noGrp="1"/>
          </p:cNvSpPr>
          <p:nvPr>
            <p:ph type="title"/>
          </p:nvPr>
        </p:nvSpPr>
        <p:spPr/>
        <p:txBody>
          <a:bodyPr/>
          <a:lstStyle/>
          <a:p>
            <a:r>
              <a:rPr lang="de-AT" dirty="0" err="1"/>
              <a:t>Logic</a:t>
            </a:r>
            <a:r>
              <a:rPr lang="de-AT" dirty="0"/>
              <a:t> App</a:t>
            </a:r>
          </a:p>
        </p:txBody>
      </p:sp>
      <p:sp>
        <p:nvSpPr>
          <p:cNvPr id="4" name="Text Placeholder 3">
            <a:extLst>
              <a:ext uri="{FF2B5EF4-FFF2-40B4-BE49-F238E27FC236}">
                <a16:creationId xmlns:a16="http://schemas.microsoft.com/office/drawing/2014/main" id="{05F8C3C7-A4A0-4A58-B6D4-6C80EF74279F}"/>
              </a:ext>
            </a:extLst>
          </p:cNvPr>
          <p:cNvSpPr>
            <a:spLocks noGrp="1"/>
          </p:cNvSpPr>
          <p:nvPr>
            <p:ph type="body" sz="quarter" idx="23"/>
          </p:nvPr>
        </p:nvSpPr>
        <p:spPr/>
        <p:txBody>
          <a:bodyPr/>
          <a:lstStyle/>
          <a:p>
            <a:r>
              <a:rPr lang="de-AT" dirty="0"/>
              <a:t>Combine </a:t>
            </a:r>
            <a:r>
              <a:rPr lang="de-AT" dirty="0" err="1"/>
              <a:t>Functions</a:t>
            </a:r>
            <a:r>
              <a:rPr lang="de-AT" dirty="0"/>
              <a:t> </a:t>
            </a:r>
            <a:r>
              <a:rPr lang="de-AT" dirty="0" err="1"/>
              <a:t>with</a:t>
            </a:r>
            <a:r>
              <a:rPr lang="de-AT" dirty="0"/>
              <a:t> Workflows</a:t>
            </a:r>
          </a:p>
        </p:txBody>
      </p:sp>
      <p:sp>
        <p:nvSpPr>
          <p:cNvPr id="5" name="Text Placeholder 4">
            <a:extLst>
              <a:ext uri="{FF2B5EF4-FFF2-40B4-BE49-F238E27FC236}">
                <a16:creationId xmlns:a16="http://schemas.microsoft.com/office/drawing/2014/main" id="{8EB08A7B-A267-45CD-9BDF-6F4017CF70E1}"/>
              </a:ext>
            </a:extLst>
          </p:cNvPr>
          <p:cNvSpPr>
            <a:spLocks noGrp="1"/>
          </p:cNvSpPr>
          <p:nvPr>
            <p:ph type="body" sz="quarter" idx="24"/>
          </p:nvPr>
        </p:nvSpPr>
        <p:spPr/>
        <p:txBody>
          <a:bodyPr/>
          <a:lstStyle/>
          <a:p>
            <a:r>
              <a:rPr lang="de-AT" dirty="0"/>
              <a:t>Create </a:t>
            </a:r>
            <a:r>
              <a:rPr lang="de-AT" dirty="0" err="1"/>
              <a:t>function</a:t>
            </a:r>
            <a:endParaRPr lang="de-AT" dirty="0"/>
          </a:p>
          <a:p>
            <a:pPr lvl="1"/>
            <a:r>
              <a:rPr lang="de-AT" dirty="0"/>
              <a:t>Connect </a:t>
            </a:r>
            <a:r>
              <a:rPr lang="de-AT" dirty="0" err="1"/>
              <a:t>with</a:t>
            </a:r>
            <a:r>
              <a:rPr lang="de-AT" dirty="0"/>
              <a:t> Service Bus</a:t>
            </a:r>
          </a:p>
          <a:p>
            <a:r>
              <a:rPr lang="de-AT" dirty="0"/>
              <a:t>Views</a:t>
            </a:r>
          </a:p>
          <a:p>
            <a:pPr lvl="1"/>
            <a:r>
              <a:rPr lang="de-AT" dirty="0"/>
              <a:t>Design View</a:t>
            </a:r>
          </a:p>
          <a:p>
            <a:pPr lvl="1"/>
            <a:r>
              <a:rPr lang="de-AT" dirty="0"/>
              <a:t>Code View</a:t>
            </a:r>
          </a:p>
        </p:txBody>
      </p:sp>
      <p:sp>
        <p:nvSpPr>
          <p:cNvPr id="6" name="Text Placeholder 5">
            <a:extLst>
              <a:ext uri="{FF2B5EF4-FFF2-40B4-BE49-F238E27FC236}">
                <a16:creationId xmlns:a16="http://schemas.microsoft.com/office/drawing/2014/main" id="{240EA1C2-A262-49AD-9C30-960ED2CBDAEA}"/>
              </a:ext>
            </a:extLst>
          </p:cNvPr>
          <p:cNvSpPr>
            <a:spLocks noGrp="1"/>
          </p:cNvSpPr>
          <p:nvPr>
            <p:ph type="body" sz="quarter" idx="25"/>
          </p:nvPr>
        </p:nvSpPr>
        <p:spPr/>
        <p:txBody>
          <a:bodyPr/>
          <a:lstStyle/>
          <a:p>
            <a:endParaRPr lang="de-AT"/>
          </a:p>
        </p:txBody>
      </p:sp>
      <p:pic>
        <p:nvPicPr>
          <p:cNvPr id="1026" name="Picture 2" descr="C:\Users\R22F9~1.STR\AppData\Local\Temp\SNAGHTMLb5dcc14.PNG">
            <a:extLst>
              <a:ext uri="{FF2B5EF4-FFF2-40B4-BE49-F238E27FC236}">
                <a16:creationId xmlns:a16="http://schemas.microsoft.com/office/drawing/2014/main" id="{7DABBD35-409D-4013-99D3-EBD931015F0D}"/>
              </a:ext>
            </a:extLst>
          </p:cNvPr>
          <p:cNvPicPr>
            <a:picLocks noGrp="1" noChangeAspect="1" noChangeArrowheads="1"/>
          </p:cNvPicPr>
          <p:nvPr>
            <p:ph sz="quarter" idx="22"/>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684246"/>
            <a:ext cx="5327650" cy="320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660615"/>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err="1"/>
              <a:t>Why</a:t>
            </a:r>
            <a:r>
              <a:rPr lang="de-AT" dirty="0"/>
              <a:t>?</a:t>
            </a:r>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47175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triggers</a:t>
            </a:r>
            <a:r>
              <a:rPr lang="de-AT" sz="800" dirty="0"/>
              <a:t>": {</a:t>
            </a:r>
          </a:p>
          <a:p>
            <a:r>
              <a:rPr lang="de-AT" sz="800" dirty="0"/>
              <a:t>  "</a:t>
            </a:r>
            <a:r>
              <a:rPr lang="de-AT" sz="800" dirty="0" err="1"/>
              <a:t>When_a_message_is_received_in_a_queue</a:t>
            </a:r>
            <a:r>
              <a:rPr lang="de-AT" sz="800" dirty="0"/>
              <a:t>_(auto-</a:t>
            </a:r>
            <a:r>
              <a:rPr lang="de-AT" sz="800" dirty="0" err="1"/>
              <a:t>complete</a:t>
            </a:r>
            <a:r>
              <a:rPr lang="de-AT" sz="800" dirty="0"/>
              <a:t>)": {</a:t>
            </a:r>
          </a:p>
          <a:p>
            <a:r>
              <a:rPr lang="de-AT" sz="800" dirty="0"/>
              <a:t>    "</a:t>
            </a:r>
            <a:r>
              <a:rPr lang="de-AT" sz="800" dirty="0" err="1"/>
              <a:t>inputs</a:t>
            </a:r>
            <a:r>
              <a:rPr lang="de-AT" sz="800" dirty="0"/>
              <a:t>": {</a:t>
            </a:r>
          </a:p>
          <a:p>
            <a:r>
              <a:rPr lang="de-AT" sz="800" dirty="0"/>
              <a:t>      "host": {   </a:t>
            </a:r>
          </a:p>
          <a:p>
            <a:r>
              <a:rPr lang="de-AT" sz="800" dirty="0"/>
              <a:t>        "</a:t>
            </a:r>
            <a:r>
              <a:rPr lang="de-AT" sz="800" dirty="0" err="1"/>
              <a:t>connection</a:t>
            </a:r>
            <a:r>
              <a:rPr lang="de-AT" sz="800" dirty="0"/>
              <a:t>": {  </a:t>
            </a:r>
          </a:p>
          <a:p>
            <a:r>
              <a:rPr lang="de-AT" sz="800" dirty="0"/>
              <a:t>          "</a:t>
            </a:r>
            <a:r>
              <a:rPr lang="de-AT" sz="800" dirty="0" err="1"/>
              <a:t>name</a:t>
            </a:r>
            <a:r>
              <a:rPr lang="de-AT" sz="800" dirty="0"/>
              <a:t>": "@</a:t>
            </a:r>
            <a:r>
              <a:rPr lang="de-AT" sz="800" dirty="0" err="1"/>
              <a:t>parameters</a:t>
            </a:r>
            <a:r>
              <a:rPr lang="de-AT" sz="800" dirty="0"/>
              <a:t>('$</a:t>
            </a:r>
            <a:r>
              <a:rPr lang="de-AT" sz="800" dirty="0" err="1"/>
              <a:t>connections</a:t>
            </a:r>
            <a:r>
              <a:rPr lang="de-AT" sz="800" dirty="0"/>
              <a:t>')['</a:t>
            </a:r>
            <a:r>
              <a:rPr lang="de-AT" sz="800" dirty="0" err="1"/>
              <a:t>servicebus</a:t>
            </a:r>
            <a:r>
              <a:rPr lang="de-AT" sz="800" dirty="0"/>
              <a:t>']['</a:t>
            </a:r>
            <a:r>
              <a:rPr lang="de-AT" sz="800" dirty="0" err="1"/>
              <a:t>connectionId</a:t>
            </a:r>
            <a:r>
              <a:rPr lang="de-AT" sz="800" dirty="0"/>
              <a:t>‘]“</a:t>
            </a:r>
          </a:p>
          <a:p>
            <a:r>
              <a:rPr lang="de-AT" sz="800" dirty="0"/>
              <a:t>        }</a:t>
            </a:r>
          </a:p>
          <a:p>
            <a:r>
              <a:rPr lang="de-AT" sz="800" dirty="0"/>
              <a:t>      },      </a:t>
            </a:r>
          </a:p>
          <a:p>
            <a:r>
              <a:rPr lang="de-AT" sz="800" dirty="0"/>
              <a:t>      "</a:t>
            </a:r>
            <a:r>
              <a:rPr lang="de-AT" sz="800" dirty="0" err="1"/>
              <a:t>method</a:t>
            </a:r>
            <a:r>
              <a:rPr lang="de-AT" sz="800" dirty="0"/>
              <a:t>": "</a:t>
            </a:r>
            <a:r>
              <a:rPr lang="de-AT" sz="800" dirty="0" err="1"/>
              <a:t>get</a:t>
            </a:r>
            <a:r>
              <a:rPr lang="de-AT" sz="800" dirty="0"/>
              <a:t>",   </a:t>
            </a:r>
          </a:p>
          <a:p>
            <a:r>
              <a:rPr lang="de-AT" sz="800" dirty="0"/>
              <a:t>      "</a:t>
            </a:r>
            <a:r>
              <a:rPr lang="de-AT" sz="800" dirty="0" err="1"/>
              <a:t>path</a:t>
            </a:r>
            <a:r>
              <a:rPr lang="de-AT" sz="800" dirty="0"/>
              <a:t>": "/@{</a:t>
            </a:r>
            <a:r>
              <a:rPr lang="de-AT" sz="800" dirty="0" err="1"/>
              <a:t>encodeURIComponent</a:t>
            </a:r>
            <a:r>
              <a:rPr lang="de-AT" sz="800" dirty="0"/>
              <a:t>(</a:t>
            </a:r>
            <a:r>
              <a:rPr lang="de-AT" sz="800" dirty="0" err="1"/>
              <a:t>encodeURIComponent</a:t>
            </a:r>
            <a:r>
              <a:rPr lang="de-AT" sz="800" dirty="0"/>
              <a:t>('</a:t>
            </a:r>
            <a:r>
              <a:rPr lang="de-AT" sz="800" dirty="0" err="1"/>
              <a:t>tictactoe-request</a:t>
            </a:r>
            <a:r>
              <a:rPr lang="de-AT" sz="800" dirty="0"/>
              <a:t>'))}/</a:t>
            </a:r>
            <a:r>
              <a:rPr lang="de-AT" sz="800" dirty="0" err="1"/>
              <a:t>messages</a:t>
            </a:r>
            <a:r>
              <a:rPr lang="de-AT" sz="800" dirty="0"/>
              <a:t>/</a:t>
            </a:r>
            <a:r>
              <a:rPr lang="de-AT" sz="800" dirty="0" err="1"/>
              <a:t>head</a:t>
            </a:r>
            <a:r>
              <a:rPr lang="de-AT" sz="800" dirty="0"/>
              <a:t>",</a:t>
            </a:r>
          </a:p>
          <a:p>
            <a:r>
              <a:rPr lang="de-AT" sz="800" dirty="0"/>
              <a:t>      "</a:t>
            </a:r>
            <a:r>
              <a:rPr lang="de-AT" sz="800" dirty="0" err="1"/>
              <a:t>queries</a:t>
            </a:r>
            <a:r>
              <a:rPr lang="de-AT" sz="800" dirty="0"/>
              <a:t>": {    </a:t>
            </a:r>
          </a:p>
          <a:p>
            <a:r>
              <a:rPr lang="de-AT" sz="800" dirty="0"/>
              <a:t>        "</a:t>
            </a:r>
            <a:r>
              <a:rPr lang="de-AT" sz="800" dirty="0" err="1"/>
              <a:t>queueType</a:t>
            </a:r>
            <a:r>
              <a:rPr lang="de-AT" sz="800" dirty="0"/>
              <a:t>": "Main"   </a:t>
            </a:r>
          </a:p>
          <a:p>
            <a:r>
              <a:rPr lang="de-AT" sz="800" dirty="0"/>
              <a:t>      }     </a:t>
            </a:r>
          </a:p>
          <a:p>
            <a:r>
              <a:rPr lang="de-AT" sz="800" dirty="0"/>
              <a:t>    },</a:t>
            </a:r>
          </a:p>
          <a:p>
            <a:r>
              <a:rPr lang="de-AT" sz="800" dirty="0"/>
              <a:t>    "</a:t>
            </a:r>
            <a:r>
              <a:rPr lang="de-AT" sz="800" dirty="0" err="1"/>
              <a:t>recurrence</a:t>
            </a:r>
            <a:r>
              <a:rPr lang="de-AT" sz="800" dirty="0"/>
              <a:t>": {    </a:t>
            </a:r>
          </a:p>
          <a:p>
            <a:r>
              <a:rPr lang="de-AT" sz="800" dirty="0"/>
              <a:t>      "</a:t>
            </a:r>
            <a:r>
              <a:rPr lang="de-AT" sz="800" dirty="0" err="1"/>
              <a:t>frequency</a:t>
            </a:r>
            <a:r>
              <a:rPr lang="de-AT" sz="800" dirty="0"/>
              <a:t>": "Second",    </a:t>
            </a:r>
          </a:p>
          <a:p>
            <a:r>
              <a:rPr lang="de-AT" sz="800" dirty="0"/>
              <a:t>      "</a:t>
            </a:r>
            <a:r>
              <a:rPr lang="de-AT" sz="800" dirty="0" err="1"/>
              <a:t>interval</a:t>
            </a:r>
            <a:r>
              <a:rPr lang="de-AT" sz="800" dirty="0"/>
              <a:t>": 15       </a:t>
            </a:r>
          </a:p>
          <a:p>
            <a:r>
              <a:rPr lang="de-AT" sz="800" dirty="0"/>
              <a:t>    },</a:t>
            </a:r>
          </a:p>
          <a:p>
            <a:r>
              <a:rPr lang="de-AT" sz="800" dirty="0"/>
              <a:t>    "type": "</a:t>
            </a:r>
            <a:r>
              <a:rPr lang="de-AT" sz="800" dirty="0" err="1"/>
              <a:t>ApiConnection</a:t>
            </a:r>
            <a:r>
              <a:rPr lang="de-AT" sz="800" dirty="0"/>
              <a:t>"    </a:t>
            </a:r>
          </a:p>
          <a:p>
            <a:r>
              <a:rPr lang="de-AT" sz="800" dirty="0"/>
              <a:t>  }</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649987237"/>
      </p:ext>
    </p:extLst>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Parse_TicTacToe_Board</a:t>
            </a:r>
            <a:r>
              <a:rPr lang="de-AT" sz="800" dirty="0"/>
              <a:t>":{  </a:t>
            </a:r>
          </a:p>
          <a:p>
            <a:r>
              <a:rPr lang="de-AT" sz="800" dirty="0"/>
              <a:t>   "</a:t>
            </a:r>
            <a:r>
              <a:rPr lang="de-AT" sz="800" dirty="0" err="1"/>
              <a:t>inputs</a:t>
            </a:r>
            <a:r>
              <a:rPr lang="de-AT" sz="800" dirty="0"/>
              <a:t>":{  </a:t>
            </a:r>
          </a:p>
          <a:p>
            <a:r>
              <a:rPr lang="de-AT" sz="800" dirty="0"/>
              <a:t>      "</a:t>
            </a:r>
            <a:r>
              <a:rPr lang="de-AT" sz="800" dirty="0" err="1"/>
              <a:t>content</a:t>
            </a:r>
            <a:r>
              <a:rPr lang="de-AT" sz="800" dirty="0"/>
              <a:t>":"</a:t>
            </a:r>
            <a:r>
              <a:rPr lang="de-AT" sz="800" dirty="0">
                <a:solidFill>
                  <a:srgbClr val="FF0000"/>
                </a:solidFill>
              </a:rPr>
              <a:t>@base64toString</a:t>
            </a:r>
            <a:r>
              <a:rPr lang="de-AT" sz="800" dirty="0"/>
              <a:t>(</a:t>
            </a:r>
            <a:r>
              <a:rPr lang="de-AT" sz="800" dirty="0" err="1"/>
              <a:t>triggerBody</a:t>
            </a:r>
            <a:r>
              <a:rPr lang="de-AT" sz="800" dirty="0"/>
              <a:t>()?['</a:t>
            </a:r>
            <a:r>
              <a:rPr lang="de-AT" sz="800" dirty="0" err="1"/>
              <a:t>ContentData</a:t>
            </a:r>
            <a:r>
              <a:rPr lang="de-AT" sz="800" dirty="0"/>
              <a:t>'])",</a:t>
            </a:r>
          </a:p>
          <a:p>
            <a:r>
              <a:rPr lang="de-AT" sz="800" dirty="0"/>
              <a:t>      "</a:t>
            </a:r>
            <a:r>
              <a:rPr lang="de-AT" sz="800" dirty="0" err="1"/>
              <a:t>schema</a:t>
            </a:r>
            <a:r>
              <a:rPr lang="de-AT" sz="800" dirty="0"/>
              <a:t>":{  </a:t>
            </a:r>
          </a:p>
          <a:p>
            <a:r>
              <a:rPr lang="de-AT" sz="800" dirty="0"/>
              <a:t>         "</a:t>
            </a:r>
            <a:r>
              <a:rPr lang="de-AT" sz="800" dirty="0" err="1"/>
              <a:t>properties</a:t>
            </a:r>
            <a:r>
              <a:rPr lang="de-AT" sz="800" dirty="0"/>
              <a:t>":{  </a:t>
            </a:r>
          </a:p>
          <a:p>
            <a:r>
              <a:rPr lang="de-AT" sz="800" dirty="0"/>
              <a:t>            "Message":{  </a:t>
            </a:r>
          </a:p>
          <a:p>
            <a:r>
              <a:rPr lang="de-AT" sz="800" dirty="0"/>
              <a:t>               "</a:t>
            </a:r>
            <a:r>
              <a:rPr lang="de-AT" sz="800" dirty="0" err="1"/>
              <a:t>items</a:t>
            </a:r>
            <a:r>
              <a:rPr lang="de-AT" sz="800" dirty="0"/>
              <a:t>":{  </a:t>
            </a:r>
          </a:p>
          <a:p>
            <a:r>
              <a:rPr lang="de-AT" sz="800" dirty="0"/>
              <a:t>                  "type":"</a:t>
            </a:r>
            <a:r>
              <a:rPr lang="de-AT" sz="800" dirty="0" err="1"/>
              <a:t>string</a:t>
            </a:r>
            <a:r>
              <a:rPr lang="de-AT" sz="800" dirty="0"/>
              <a:t>"</a:t>
            </a:r>
          </a:p>
          <a:p>
            <a:r>
              <a:rPr lang="de-AT" sz="800" dirty="0"/>
              <a:t>               },</a:t>
            </a:r>
          </a:p>
          <a:p>
            <a:r>
              <a:rPr lang="de-AT" sz="800" dirty="0"/>
              <a:t>               "type":"</a:t>
            </a:r>
            <a:r>
              <a:rPr lang="de-AT" sz="800" dirty="0" err="1"/>
              <a:t>array</a:t>
            </a:r>
            <a:r>
              <a:rPr lang="de-AT" sz="800" dirty="0"/>
              <a:t>"</a:t>
            </a:r>
          </a:p>
          <a:p>
            <a:r>
              <a:rPr lang="de-AT" sz="800" dirty="0"/>
              <a:t>            }</a:t>
            </a:r>
          </a:p>
          <a:p>
            <a:r>
              <a:rPr lang="de-AT" sz="800" dirty="0"/>
              <a:t>         },</a:t>
            </a:r>
          </a:p>
          <a:p>
            <a:r>
              <a:rPr lang="de-AT" sz="800" dirty="0"/>
              <a:t>         "type":"</a:t>
            </a:r>
            <a:r>
              <a:rPr lang="de-AT" sz="800" dirty="0" err="1"/>
              <a:t>object</a:t>
            </a:r>
            <a:r>
              <a:rPr lang="de-AT" sz="800" dirty="0"/>
              <a:t>"</a:t>
            </a:r>
          </a:p>
          <a:p>
            <a:r>
              <a:rPr lang="de-AT" sz="800" dirty="0"/>
              <a:t>      }</a:t>
            </a:r>
          </a:p>
          <a:p>
            <a:r>
              <a:rPr lang="de-AT" sz="800" dirty="0"/>
              <a:t>   },</a:t>
            </a:r>
          </a:p>
          <a:p>
            <a:r>
              <a:rPr lang="de-AT" sz="800" dirty="0"/>
              <a:t>   "</a:t>
            </a:r>
            <a:r>
              <a:rPr lang="de-AT" sz="800" dirty="0" err="1"/>
              <a:t>runAfter</a:t>
            </a:r>
            <a:r>
              <a:rPr lang="de-AT" sz="800" dirty="0"/>
              <a:t>":{  </a:t>
            </a:r>
          </a:p>
          <a:p>
            <a:endParaRPr lang="de-AT" sz="800" dirty="0"/>
          </a:p>
          <a:p>
            <a:r>
              <a:rPr lang="de-AT" sz="800" dirty="0"/>
              <a:t>   },</a:t>
            </a:r>
          </a:p>
          <a:p>
            <a:r>
              <a:rPr lang="de-AT" sz="800" dirty="0"/>
              <a:t>   "type":"</a:t>
            </a:r>
            <a:r>
              <a:rPr lang="de-AT" sz="800" dirty="0" err="1"/>
              <a:t>ParseJson</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768297958"/>
      </p:ext>
    </p:extLst>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Call_TicTacToe_Service</a:t>
            </a:r>
            <a:r>
              <a:rPr lang="de-AT" sz="800" dirty="0"/>
              <a:t>":{  </a:t>
            </a:r>
          </a:p>
          <a:p>
            <a:r>
              <a:rPr lang="de-AT" sz="800" dirty="0"/>
              <a:t>   "</a:t>
            </a:r>
            <a:r>
              <a:rPr lang="de-AT" sz="800" dirty="0" err="1"/>
              <a:t>inputs</a:t>
            </a:r>
            <a:r>
              <a:rPr lang="de-AT" sz="800" dirty="0"/>
              <a:t>":{  </a:t>
            </a:r>
          </a:p>
          <a:p>
            <a:r>
              <a:rPr lang="de-AT" sz="800" dirty="0"/>
              <a:t>      "</a:t>
            </a:r>
            <a:r>
              <a:rPr lang="de-AT" sz="800" dirty="0" err="1"/>
              <a:t>body</a:t>
            </a:r>
            <a:r>
              <a:rPr lang="de-AT" sz="800" dirty="0"/>
              <a:t>":"@</a:t>
            </a:r>
            <a:r>
              <a:rPr lang="de-AT" sz="800" dirty="0" err="1"/>
              <a:t>body</a:t>
            </a:r>
            <a:r>
              <a:rPr lang="de-AT" sz="800" dirty="0"/>
              <a:t>('</a:t>
            </a:r>
            <a:r>
              <a:rPr lang="de-AT" sz="800" dirty="0" err="1"/>
              <a:t>Parse_TicTacToe_Board</a:t>
            </a:r>
            <a:r>
              <a:rPr lang="de-AT" sz="800" dirty="0"/>
              <a:t>')?['Message']",</a:t>
            </a:r>
          </a:p>
          <a:p>
            <a:r>
              <a:rPr lang="de-AT" sz="800" dirty="0"/>
              <a:t>      "</a:t>
            </a:r>
            <a:r>
              <a:rPr lang="de-AT" sz="800" dirty="0" err="1"/>
              <a:t>function</a:t>
            </a:r>
            <a:r>
              <a:rPr lang="de-AT" sz="800" dirty="0"/>
              <a:t>":{  </a:t>
            </a:r>
          </a:p>
          <a:p>
            <a:r>
              <a:rPr lang="de-AT" sz="800" dirty="0"/>
              <a:t>         "</a:t>
            </a:r>
            <a:r>
              <a:rPr lang="de-AT" sz="800" dirty="0" err="1"/>
              <a:t>id</a:t>
            </a:r>
            <a:r>
              <a:rPr lang="de-AT" sz="800" dirty="0"/>
              <a:t>":"/</a:t>
            </a:r>
            <a:r>
              <a:rPr lang="de-AT" sz="800" dirty="0" err="1"/>
              <a:t>subscriptions</a:t>
            </a:r>
            <a:r>
              <a:rPr lang="de-AT" sz="800" dirty="0"/>
              <a:t>/26400a43-e689-48df-95dc-0b173a362cff/</a:t>
            </a:r>
            <a:r>
              <a:rPr lang="de-AT" sz="800" dirty="0" err="1"/>
              <a:t>resourceGroups</a:t>
            </a:r>
            <a:r>
              <a:rPr lang="de-AT" sz="800" dirty="0"/>
              <a:t>/</a:t>
            </a:r>
            <a:r>
              <a:rPr lang="de-AT" sz="800" dirty="0" err="1"/>
              <a:t>serverless-hagenberg</a:t>
            </a:r>
            <a:r>
              <a:rPr lang="de-AT" sz="800" dirty="0"/>
              <a:t>/</a:t>
            </a:r>
            <a:r>
              <a:rPr lang="de-AT" sz="800" dirty="0" err="1"/>
              <a:t>providers</a:t>
            </a:r>
            <a:r>
              <a:rPr lang="de-AT" sz="800" dirty="0"/>
              <a:t>/</a:t>
            </a:r>
            <a:r>
              <a:rPr lang="de-AT" sz="800" dirty="0" err="1"/>
              <a:t>Microsoft.Web</a:t>
            </a:r>
            <a:r>
              <a:rPr lang="de-AT" sz="800" dirty="0"/>
              <a:t>/</a:t>
            </a:r>
            <a:r>
              <a:rPr lang="de-AT" sz="800" dirty="0" err="1"/>
              <a:t>sites</a:t>
            </a:r>
            <a:r>
              <a:rPr lang="de-AT" sz="800" dirty="0"/>
              <a:t>/</a:t>
            </a:r>
            <a:r>
              <a:rPr lang="de-AT" sz="800" dirty="0" err="1"/>
              <a:t>serverless</a:t>
            </a:r>
            <a:r>
              <a:rPr lang="de-AT" sz="800" dirty="0"/>
              <a:t>-demo-</a:t>
            </a:r>
            <a:r>
              <a:rPr lang="de-AT" sz="800" dirty="0" err="1"/>
              <a:t>func</a:t>
            </a:r>
            <a:r>
              <a:rPr lang="de-AT" sz="800" dirty="0"/>
              <a:t>/</a:t>
            </a:r>
            <a:r>
              <a:rPr lang="de-AT" sz="800" dirty="0" err="1"/>
              <a:t>functions</a:t>
            </a:r>
            <a:r>
              <a:rPr lang="de-AT" sz="800" dirty="0"/>
              <a:t>/</a:t>
            </a:r>
            <a:r>
              <a:rPr lang="de-AT" sz="800" dirty="0" err="1"/>
              <a:t>TicTacToe</a:t>
            </a:r>
            <a:r>
              <a:rPr lang="de-AT" sz="800" dirty="0"/>
              <a:t>"</a:t>
            </a:r>
          </a:p>
          <a:p>
            <a:r>
              <a:rPr lang="de-AT" sz="800" dirty="0"/>
              <a:t>      },</a:t>
            </a:r>
          </a:p>
          <a:p>
            <a:r>
              <a:rPr lang="de-AT" sz="800" dirty="0"/>
              <a:t>      "</a:t>
            </a:r>
            <a:r>
              <a:rPr lang="de-AT" sz="800" dirty="0" err="1"/>
              <a:t>headers</a:t>
            </a:r>
            <a:r>
              <a:rPr lang="de-AT" sz="800" dirty="0"/>
              <a:t>":{  </a:t>
            </a:r>
          </a:p>
          <a:p>
            <a:r>
              <a:rPr lang="de-AT" sz="800" dirty="0"/>
              <a:t>         "</a:t>
            </a:r>
            <a:r>
              <a:rPr lang="de-AT" sz="800" dirty="0">
                <a:solidFill>
                  <a:srgbClr val="FF0000"/>
                </a:solidFill>
              </a:rPr>
              <a:t>x-functions-key</a:t>
            </a:r>
            <a:r>
              <a:rPr lang="de-AT" sz="800" dirty="0"/>
              <a:t>":"zV6jby5icU3PaAx0...JgbOYef12Cqh3qD3zrvC/Q=="</a:t>
            </a:r>
          </a:p>
          <a:p>
            <a:r>
              <a:rPr lang="de-AT" sz="800" dirty="0"/>
              <a:t>      },</a:t>
            </a:r>
          </a:p>
          <a:p>
            <a:r>
              <a:rPr lang="de-AT" sz="800" dirty="0"/>
              <a:t>      "</a:t>
            </a:r>
            <a:r>
              <a:rPr lang="de-AT" sz="800" dirty="0" err="1"/>
              <a:t>method</a:t>
            </a:r>
            <a:r>
              <a:rPr lang="de-AT" sz="800" dirty="0"/>
              <a:t>":"POST"</a:t>
            </a:r>
          </a:p>
          <a:p>
            <a:r>
              <a:rPr lang="de-AT" sz="800" dirty="0"/>
              <a:t>   },</a:t>
            </a:r>
          </a:p>
          <a:p>
            <a:r>
              <a:rPr lang="de-AT" sz="800" dirty="0"/>
              <a:t>   "</a:t>
            </a:r>
            <a:r>
              <a:rPr lang="de-AT" sz="800" dirty="0" err="1"/>
              <a:t>runAfter</a:t>
            </a:r>
            <a:r>
              <a:rPr lang="de-AT" sz="800" dirty="0"/>
              <a:t>":{  </a:t>
            </a:r>
          </a:p>
          <a:p>
            <a:r>
              <a:rPr lang="de-AT" sz="800" dirty="0"/>
              <a:t>      "</a:t>
            </a:r>
            <a:r>
              <a:rPr lang="de-AT" sz="800" dirty="0" err="1"/>
              <a:t>Parse_TicTacToe_Board</a:t>
            </a:r>
            <a:r>
              <a:rPr lang="de-AT" sz="800" dirty="0"/>
              <a:t>":[  </a:t>
            </a:r>
          </a:p>
          <a:p>
            <a:r>
              <a:rPr lang="de-AT" sz="800" dirty="0"/>
              <a:t>         "</a:t>
            </a:r>
            <a:r>
              <a:rPr lang="de-AT" sz="800" dirty="0" err="1"/>
              <a:t>Succeeded</a:t>
            </a:r>
            <a:r>
              <a:rPr lang="de-AT" sz="800" dirty="0"/>
              <a:t>"</a:t>
            </a:r>
          </a:p>
          <a:p>
            <a:r>
              <a:rPr lang="de-AT" sz="800" dirty="0"/>
              <a:t>      ]</a:t>
            </a:r>
          </a:p>
          <a:p>
            <a:r>
              <a:rPr lang="de-AT" sz="800" dirty="0"/>
              <a:t>   },</a:t>
            </a:r>
          </a:p>
          <a:p>
            <a:r>
              <a:rPr lang="de-AT" sz="800" dirty="0"/>
              <a:t>   "type":"</a:t>
            </a:r>
            <a:r>
              <a:rPr lang="de-AT" sz="800" dirty="0" err="1"/>
              <a:t>Function</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704600655"/>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Parse_Winner_Information</a:t>
            </a:r>
            <a:r>
              <a:rPr lang="de-AT" sz="800" dirty="0"/>
              <a:t>":{  </a:t>
            </a:r>
          </a:p>
          <a:p>
            <a:r>
              <a:rPr lang="de-AT" sz="800" dirty="0"/>
              <a:t>   "</a:t>
            </a:r>
            <a:r>
              <a:rPr lang="de-AT" sz="800" dirty="0" err="1"/>
              <a:t>inputs</a:t>
            </a:r>
            <a:r>
              <a:rPr lang="de-AT" sz="800" dirty="0"/>
              <a:t>":{  </a:t>
            </a:r>
          </a:p>
          <a:p>
            <a:r>
              <a:rPr lang="de-AT" sz="800" dirty="0"/>
              <a:t>      "</a:t>
            </a:r>
            <a:r>
              <a:rPr lang="de-AT" sz="800" dirty="0" err="1"/>
              <a:t>content</a:t>
            </a:r>
            <a:r>
              <a:rPr lang="de-AT" sz="800" dirty="0"/>
              <a:t>":"@</a:t>
            </a:r>
            <a:r>
              <a:rPr lang="de-AT" sz="800" dirty="0" err="1"/>
              <a:t>body</a:t>
            </a:r>
            <a:r>
              <a:rPr lang="de-AT" sz="800" dirty="0"/>
              <a:t>('</a:t>
            </a:r>
            <a:r>
              <a:rPr lang="de-AT" sz="800" dirty="0" err="1"/>
              <a:t>Call_TicTacToe_Service</a:t>
            </a:r>
            <a:r>
              <a:rPr lang="de-AT" sz="800" dirty="0"/>
              <a:t>')",</a:t>
            </a:r>
          </a:p>
          <a:p>
            <a:r>
              <a:rPr lang="de-AT" sz="800" dirty="0"/>
              <a:t>      "</a:t>
            </a:r>
            <a:r>
              <a:rPr lang="de-AT" sz="800" dirty="0" err="1"/>
              <a:t>schema</a:t>
            </a:r>
            <a:r>
              <a:rPr lang="de-AT" sz="800" dirty="0"/>
              <a:t>":{  </a:t>
            </a:r>
          </a:p>
          <a:p>
            <a:r>
              <a:rPr lang="de-AT" sz="800" dirty="0"/>
              <a:t>         "</a:t>
            </a:r>
            <a:r>
              <a:rPr lang="de-AT" sz="800" dirty="0" err="1"/>
              <a:t>properties</a:t>
            </a:r>
            <a:r>
              <a:rPr lang="de-AT" sz="800" dirty="0"/>
              <a:t>":{  </a:t>
            </a:r>
          </a:p>
          <a:p>
            <a:r>
              <a:rPr lang="de-AT" sz="800" dirty="0"/>
              <a:t>            "</a:t>
            </a:r>
            <a:r>
              <a:rPr lang="de-AT" sz="800" dirty="0" err="1"/>
              <a:t>winner</a:t>
            </a:r>
            <a:r>
              <a:rPr lang="de-AT" sz="800" dirty="0"/>
              <a:t>":{  </a:t>
            </a:r>
          </a:p>
          <a:p>
            <a:r>
              <a:rPr lang="de-AT" sz="800" dirty="0"/>
              <a:t>               "type":"</a:t>
            </a:r>
            <a:r>
              <a:rPr lang="de-AT" sz="800" dirty="0" err="1"/>
              <a:t>string</a:t>
            </a:r>
            <a:r>
              <a:rPr lang="de-AT" sz="800" dirty="0"/>
              <a:t>"</a:t>
            </a:r>
          </a:p>
          <a:p>
            <a:r>
              <a:rPr lang="de-AT" sz="800" dirty="0"/>
              <a:t>            }</a:t>
            </a:r>
          </a:p>
          <a:p>
            <a:r>
              <a:rPr lang="de-AT" sz="800" dirty="0"/>
              <a:t>         },</a:t>
            </a:r>
          </a:p>
          <a:p>
            <a:r>
              <a:rPr lang="de-AT" sz="800" dirty="0"/>
              <a:t>         "type":"</a:t>
            </a:r>
            <a:r>
              <a:rPr lang="de-AT" sz="800" dirty="0" err="1"/>
              <a:t>object</a:t>
            </a:r>
            <a:r>
              <a:rPr lang="de-AT" sz="800" dirty="0"/>
              <a:t>"</a:t>
            </a:r>
          </a:p>
          <a:p>
            <a:r>
              <a:rPr lang="de-AT" sz="800" dirty="0"/>
              <a:t>      }</a:t>
            </a:r>
          </a:p>
          <a:p>
            <a:r>
              <a:rPr lang="de-AT" sz="800" dirty="0"/>
              <a:t>   },</a:t>
            </a:r>
          </a:p>
          <a:p>
            <a:r>
              <a:rPr lang="de-AT" sz="800" dirty="0"/>
              <a:t>   "</a:t>
            </a:r>
            <a:r>
              <a:rPr lang="de-AT" sz="800" dirty="0" err="1"/>
              <a:t>runAfter</a:t>
            </a:r>
            <a:r>
              <a:rPr lang="de-AT" sz="800" dirty="0"/>
              <a:t>":{  </a:t>
            </a:r>
          </a:p>
          <a:p>
            <a:r>
              <a:rPr lang="de-AT" sz="800" dirty="0"/>
              <a:t>      "</a:t>
            </a:r>
            <a:r>
              <a:rPr lang="de-AT" sz="800" dirty="0" err="1"/>
              <a:t>Call_TicTacToe_Service</a:t>
            </a:r>
            <a:r>
              <a:rPr lang="de-AT" sz="800" dirty="0"/>
              <a:t>":[  </a:t>
            </a:r>
          </a:p>
          <a:p>
            <a:r>
              <a:rPr lang="de-AT" sz="800" dirty="0"/>
              <a:t>         "</a:t>
            </a:r>
            <a:r>
              <a:rPr lang="de-AT" sz="800" dirty="0" err="1"/>
              <a:t>Succeeded</a:t>
            </a:r>
            <a:r>
              <a:rPr lang="de-AT" sz="800" dirty="0"/>
              <a:t>"</a:t>
            </a:r>
          </a:p>
          <a:p>
            <a:r>
              <a:rPr lang="de-AT" sz="800" dirty="0"/>
              <a:t>      ]</a:t>
            </a:r>
          </a:p>
          <a:p>
            <a:r>
              <a:rPr lang="de-AT" sz="800" dirty="0"/>
              <a:t>   },</a:t>
            </a:r>
          </a:p>
          <a:p>
            <a:r>
              <a:rPr lang="de-AT" sz="800" dirty="0"/>
              <a:t>   "type":"</a:t>
            </a:r>
            <a:r>
              <a:rPr lang="de-AT" sz="800" dirty="0" err="1"/>
              <a:t>ParseJson</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3059864822"/>
      </p:ext>
    </p:extLst>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6C201B4-359F-455F-897F-D8C9D3055A3A}"/>
              </a:ext>
            </a:extLst>
          </p:cNvPr>
          <p:cNvSpPr>
            <a:spLocks noGrp="1"/>
          </p:cNvSpPr>
          <p:nvPr>
            <p:ph type="title"/>
          </p:nvPr>
        </p:nvSpPr>
        <p:spPr/>
        <p:txBody>
          <a:bodyPr/>
          <a:lstStyle/>
          <a:p>
            <a:r>
              <a:rPr lang="de-AT" dirty="0" err="1"/>
              <a:t>Logic</a:t>
            </a:r>
            <a:r>
              <a:rPr lang="de-AT" dirty="0"/>
              <a:t> App</a:t>
            </a:r>
          </a:p>
        </p:txBody>
      </p:sp>
      <p:sp>
        <p:nvSpPr>
          <p:cNvPr id="5" name="Content Placeholder 4">
            <a:extLst>
              <a:ext uri="{FF2B5EF4-FFF2-40B4-BE49-F238E27FC236}">
                <a16:creationId xmlns:a16="http://schemas.microsoft.com/office/drawing/2014/main" id="{1719C46B-26B8-47DE-826E-F75ADC104FA6}"/>
              </a:ext>
            </a:extLst>
          </p:cNvPr>
          <p:cNvSpPr>
            <a:spLocks noGrp="1"/>
          </p:cNvSpPr>
          <p:nvPr>
            <p:ph sz="quarter" idx="22"/>
          </p:nvPr>
        </p:nvSpPr>
        <p:spPr/>
        <p:txBody>
          <a:bodyPr/>
          <a:lstStyle/>
          <a:p>
            <a:r>
              <a:rPr lang="de-AT" sz="800" dirty="0"/>
              <a:t>"</a:t>
            </a:r>
            <a:r>
              <a:rPr lang="de-AT" sz="800" dirty="0" err="1"/>
              <a:t>Check_if_we_have_a_winner</a:t>
            </a:r>
            <a:r>
              <a:rPr lang="de-AT" sz="800" dirty="0"/>
              <a:t>":{  </a:t>
            </a:r>
          </a:p>
          <a:p>
            <a:r>
              <a:rPr lang="de-AT" sz="800" dirty="0"/>
              <a:t>   "</a:t>
            </a:r>
            <a:r>
              <a:rPr lang="de-AT" sz="800" dirty="0" err="1"/>
              <a:t>actions</a:t>
            </a:r>
            <a:r>
              <a:rPr lang="de-AT" sz="800" dirty="0"/>
              <a:t>":{  </a:t>
            </a:r>
          </a:p>
          <a:p>
            <a:r>
              <a:rPr lang="de-AT" sz="800" dirty="0"/>
              <a:t>      "</a:t>
            </a:r>
            <a:r>
              <a:rPr lang="de-AT" sz="800" dirty="0" err="1">
                <a:solidFill>
                  <a:srgbClr val="FF0000"/>
                </a:solidFill>
              </a:rPr>
              <a:t>Send_notification_to_Slack_channel</a:t>
            </a:r>
            <a:r>
              <a:rPr lang="de-AT" sz="800" dirty="0"/>
              <a:t>":{  </a:t>
            </a:r>
          </a:p>
          <a:p>
            <a:r>
              <a:rPr lang="de-AT" sz="800" dirty="0"/>
              <a:t>         "</a:t>
            </a:r>
            <a:r>
              <a:rPr lang="de-AT" sz="800" dirty="0" err="1"/>
              <a:t>inputs</a:t>
            </a:r>
            <a:r>
              <a:rPr lang="de-AT" sz="800" dirty="0"/>
              <a:t>":{  </a:t>
            </a:r>
          </a:p>
          <a:p>
            <a:r>
              <a:rPr lang="de-AT" sz="800" dirty="0"/>
              <a:t>            "host":{  </a:t>
            </a:r>
          </a:p>
          <a:p>
            <a:r>
              <a:rPr lang="de-AT" sz="800" dirty="0"/>
              <a:t>               "</a:t>
            </a:r>
            <a:r>
              <a:rPr lang="de-AT" sz="800" dirty="0" err="1"/>
              <a:t>connection</a:t>
            </a:r>
            <a:r>
              <a:rPr lang="de-AT" sz="800" dirty="0"/>
              <a:t>":{  </a:t>
            </a:r>
          </a:p>
          <a:p>
            <a:r>
              <a:rPr lang="de-AT" sz="800" dirty="0"/>
              <a:t>                  "</a:t>
            </a:r>
            <a:r>
              <a:rPr lang="de-AT" sz="800" dirty="0" err="1"/>
              <a:t>name</a:t>
            </a:r>
            <a:r>
              <a:rPr lang="de-AT" sz="800" dirty="0"/>
              <a:t>":"@</a:t>
            </a:r>
            <a:r>
              <a:rPr lang="de-AT" sz="800" dirty="0" err="1"/>
              <a:t>parameters</a:t>
            </a:r>
            <a:r>
              <a:rPr lang="de-AT" sz="800" dirty="0"/>
              <a:t>('$</a:t>
            </a:r>
            <a:r>
              <a:rPr lang="de-AT" sz="800" dirty="0" err="1"/>
              <a:t>connections</a:t>
            </a:r>
            <a:r>
              <a:rPr lang="de-AT" sz="800" dirty="0"/>
              <a:t>')['</a:t>
            </a:r>
            <a:r>
              <a:rPr lang="de-AT" sz="800" dirty="0" err="1"/>
              <a:t>slack</a:t>
            </a:r>
            <a:r>
              <a:rPr lang="de-AT" sz="800" dirty="0"/>
              <a:t>']['</a:t>
            </a:r>
            <a:r>
              <a:rPr lang="de-AT" sz="800" dirty="0" err="1"/>
              <a:t>connectionId</a:t>
            </a:r>
            <a:r>
              <a:rPr lang="de-AT" sz="800" dirty="0"/>
              <a:t>']"</a:t>
            </a:r>
          </a:p>
          <a:p>
            <a:r>
              <a:rPr lang="de-AT" sz="800" dirty="0"/>
              <a:t>               }</a:t>
            </a:r>
          </a:p>
          <a:p>
            <a:r>
              <a:rPr lang="de-AT" sz="800" dirty="0"/>
              <a:t>            },</a:t>
            </a:r>
          </a:p>
          <a:p>
            <a:r>
              <a:rPr lang="de-AT" sz="800" dirty="0"/>
              <a:t>            "</a:t>
            </a:r>
            <a:r>
              <a:rPr lang="de-AT" sz="800" dirty="0" err="1"/>
              <a:t>method</a:t>
            </a:r>
            <a:r>
              <a:rPr lang="de-AT" sz="800" dirty="0"/>
              <a:t>":"</a:t>
            </a:r>
            <a:r>
              <a:rPr lang="de-AT" sz="800" dirty="0" err="1"/>
              <a:t>post</a:t>
            </a:r>
            <a:r>
              <a:rPr lang="de-AT" sz="800" dirty="0"/>
              <a:t>",</a:t>
            </a:r>
          </a:p>
          <a:p>
            <a:r>
              <a:rPr lang="de-AT" sz="800" dirty="0"/>
              <a:t>            "</a:t>
            </a:r>
            <a:r>
              <a:rPr lang="de-AT" sz="800" dirty="0" err="1"/>
              <a:t>path</a:t>
            </a:r>
            <a:r>
              <a:rPr lang="de-AT" sz="800" dirty="0"/>
              <a:t>":"/</a:t>
            </a:r>
            <a:r>
              <a:rPr lang="de-AT" sz="800" dirty="0" err="1"/>
              <a:t>chat.postMessage</a:t>
            </a:r>
            <a:r>
              <a:rPr lang="de-AT" sz="800" dirty="0"/>
              <a:t>",</a:t>
            </a:r>
          </a:p>
          <a:p>
            <a:r>
              <a:rPr lang="de-AT" sz="800" dirty="0"/>
              <a:t>            "</a:t>
            </a:r>
            <a:r>
              <a:rPr lang="de-AT" sz="800" dirty="0" err="1"/>
              <a:t>queries</a:t>
            </a:r>
            <a:r>
              <a:rPr lang="de-AT" sz="800" dirty="0"/>
              <a:t>":{  </a:t>
            </a:r>
          </a:p>
          <a:p>
            <a:r>
              <a:rPr lang="de-AT" sz="800" dirty="0"/>
              <a:t>               "channel":"C02FJAB8J",</a:t>
            </a:r>
          </a:p>
          <a:p>
            <a:r>
              <a:rPr lang="de-AT" sz="800" dirty="0"/>
              <a:t>               "</a:t>
            </a:r>
            <a:r>
              <a:rPr lang="de-AT" sz="800" dirty="0" err="1"/>
              <a:t>text</a:t>
            </a:r>
            <a:r>
              <a:rPr lang="de-AT" sz="800" dirty="0"/>
              <a:t>":"@{</a:t>
            </a:r>
            <a:r>
              <a:rPr lang="de-AT" sz="800" dirty="0" err="1"/>
              <a:t>body</a:t>
            </a:r>
            <a:r>
              <a:rPr lang="de-AT" sz="800" dirty="0"/>
              <a:t>('</a:t>
            </a:r>
            <a:r>
              <a:rPr lang="de-AT" sz="800" dirty="0" err="1"/>
              <a:t>Parse_Winner_Information</a:t>
            </a:r>
            <a:r>
              <a:rPr lang="de-AT" sz="800" dirty="0"/>
              <a:t>')?['</a:t>
            </a:r>
            <a:r>
              <a:rPr lang="de-AT" sz="800" dirty="0" err="1"/>
              <a:t>winner</a:t>
            </a:r>
            <a:r>
              <a:rPr lang="de-AT" sz="800" dirty="0"/>
              <a:t>']} </a:t>
            </a:r>
            <a:r>
              <a:rPr lang="de-AT" sz="800" dirty="0" err="1"/>
              <a:t>is</a:t>
            </a:r>
            <a:r>
              <a:rPr lang="de-AT" sz="800" dirty="0"/>
              <a:t> </a:t>
            </a:r>
            <a:r>
              <a:rPr lang="de-AT" sz="800" dirty="0" err="1"/>
              <a:t>the</a:t>
            </a:r>
            <a:r>
              <a:rPr lang="de-AT" sz="800" dirty="0"/>
              <a:t> </a:t>
            </a:r>
            <a:r>
              <a:rPr lang="de-AT" sz="800" dirty="0" err="1"/>
              <a:t>winner</a:t>
            </a:r>
            <a:r>
              <a:rPr lang="de-AT" sz="800" dirty="0"/>
              <a:t>"</a:t>
            </a:r>
          </a:p>
          <a:p>
            <a:r>
              <a:rPr lang="de-AT" sz="800" dirty="0"/>
              <a:t>            }</a:t>
            </a:r>
          </a:p>
          <a:p>
            <a:r>
              <a:rPr lang="de-AT" sz="800" dirty="0"/>
              <a:t>         },</a:t>
            </a:r>
          </a:p>
          <a:p>
            <a:r>
              <a:rPr lang="de-AT" sz="800" dirty="0"/>
              <a:t>         "</a:t>
            </a:r>
            <a:r>
              <a:rPr lang="de-AT" sz="800" dirty="0" err="1"/>
              <a:t>runAfter</a:t>
            </a:r>
            <a:r>
              <a:rPr lang="de-AT" sz="800" dirty="0"/>
              <a:t>":{  </a:t>
            </a:r>
          </a:p>
          <a:p>
            <a:endParaRPr lang="de-AT" sz="800" dirty="0"/>
          </a:p>
          <a:p>
            <a:r>
              <a:rPr lang="de-AT" sz="800" dirty="0"/>
              <a:t>         },</a:t>
            </a:r>
          </a:p>
          <a:p>
            <a:r>
              <a:rPr lang="de-AT" sz="800" dirty="0"/>
              <a:t>         "type":"</a:t>
            </a:r>
            <a:r>
              <a:rPr lang="de-AT" sz="800" dirty="0" err="1"/>
              <a:t>ApiConnection</a:t>
            </a:r>
            <a:r>
              <a:rPr lang="de-AT" sz="800" dirty="0"/>
              <a:t>"</a:t>
            </a:r>
          </a:p>
          <a:p>
            <a:r>
              <a:rPr lang="de-AT" sz="800" dirty="0"/>
              <a:t>      }</a:t>
            </a:r>
          </a:p>
          <a:p>
            <a:r>
              <a:rPr lang="de-AT" sz="800" dirty="0"/>
              <a:t>   },</a:t>
            </a:r>
          </a:p>
          <a:p>
            <a:r>
              <a:rPr lang="de-AT" sz="800" dirty="0"/>
              <a:t>   "</a:t>
            </a:r>
            <a:r>
              <a:rPr lang="de-AT" sz="800" dirty="0" err="1"/>
              <a:t>expression</a:t>
            </a:r>
            <a:r>
              <a:rPr lang="de-AT" sz="800" dirty="0"/>
              <a:t>":"@not(</a:t>
            </a:r>
            <a:r>
              <a:rPr lang="de-AT" sz="800" dirty="0" err="1"/>
              <a:t>equals</a:t>
            </a:r>
            <a:r>
              <a:rPr lang="de-AT" sz="800" dirty="0"/>
              <a:t>(</a:t>
            </a:r>
            <a:r>
              <a:rPr lang="de-AT" sz="800" dirty="0" err="1"/>
              <a:t>coalesce</a:t>
            </a:r>
            <a:r>
              <a:rPr lang="de-AT" sz="800" dirty="0"/>
              <a:t>(</a:t>
            </a:r>
            <a:r>
              <a:rPr lang="de-AT" sz="800" dirty="0" err="1"/>
              <a:t>body</a:t>
            </a:r>
            <a:r>
              <a:rPr lang="de-AT" sz="800" dirty="0"/>
              <a:t>('</a:t>
            </a:r>
            <a:r>
              <a:rPr lang="de-AT" sz="800" dirty="0" err="1"/>
              <a:t>Parse_Winner_Information</a:t>
            </a:r>
            <a:r>
              <a:rPr lang="de-AT" sz="800" dirty="0"/>
              <a:t>')?['</a:t>
            </a:r>
            <a:r>
              <a:rPr lang="de-AT" sz="800" dirty="0" err="1"/>
              <a:t>winner</a:t>
            </a:r>
            <a:r>
              <a:rPr lang="de-AT" sz="800" dirty="0"/>
              <a:t>'], 'NOWINNER'), 'NOWINNER'))",</a:t>
            </a:r>
          </a:p>
          <a:p>
            <a:r>
              <a:rPr lang="de-AT" sz="800" dirty="0"/>
              <a:t>   "</a:t>
            </a:r>
            <a:r>
              <a:rPr lang="de-AT" sz="800" dirty="0" err="1"/>
              <a:t>runAfter</a:t>
            </a:r>
            <a:r>
              <a:rPr lang="de-AT" sz="800" dirty="0"/>
              <a:t>":{  </a:t>
            </a:r>
          </a:p>
          <a:p>
            <a:r>
              <a:rPr lang="de-AT" sz="800" dirty="0"/>
              <a:t>      "</a:t>
            </a:r>
            <a:r>
              <a:rPr lang="de-AT" sz="800" dirty="0" err="1"/>
              <a:t>Parse_Winner_Information</a:t>
            </a:r>
            <a:r>
              <a:rPr lang="de-AT" sz="800" dirty="0"/>
              <a:t>":[  </a:t>
            </a:r>
          </a:p>
          <a:p>
            <a:r>
              <a:rPr lang="de-AT" sz="800" dirty="0"/>
              <a:t>         "</a:t>
            </a:r>
            <a:r>
              <a:rPr lang="de-AT" sz="800" dirty="0" err="1"/>
              <a:t>Succeeded</a:t>
            </a:r>
            <a:r>
              <a:rPr lang="de-AT" sz="800" dirty="0"/>
              <a:t>"</a:t>
            </a:r>
          </a:p>
          <a:p>
            <a:r>
              <a:rPr lang="de-AT" sz="800" dirty="0"/>
              <a:t>      ]</a:t>
            </a:r>
          </a:p>
          <a:p>
            <a:r>
              <a:rPr lang="de-AT" sz="800" dirty="0"/>
              <a:t>   },</a:t>
            </a:r>
          </a:p>
          <a:p>
            <a:r>
              <a:rPr lang="de-AT" sz="800" dirty="0"/>
              <a:t>   "type":"</a:t>
            </a:r>
            <a:r>
              <a:rPr lang="de-AT" sz="800" dirty="0" err="1"/>
              <a:t>If</a:t>
            </a:r>
            <a:r>
              <a:rPr lang="de-AT" sz="800" dirty="0"/>
              <a:t>"</a:t>
            </a:r>
          </a:p>
          <a:p>
            <a:r>
              <a:rPr lang="de-AT" sz="800" dirty="0"/>
              <a:t>}</a:t>
            </a:r>
          </a:p>
        </p:txBody>
      </p:sp>
      <p:sp>
        <p:nvSpPr>
          <p:cNvPr id="9" name="Text Placeholder 8">
            <a:extLst>
              <a:ext uri="{FF2B5EF4-FFF2-40B4-BE49-F238E27FC236}">
                <a16:creationId xmlns:a16="http://schemas.microsoft.com/office/drawing/2014/main" id="{A060CE06-6C9D-4AEF-9843-35D1B8E72EFC}"/>
              </a:ext>
            </a:extLst>
          </p:cNvPr>
          <p:cNvSpPr>
            <a:spLocks noGrp="1"/>
          </p:cNvSpPr>
          <p:nvPr>
            <p:ph type="body" sz="quarter" idx="23"/>
          </p:nvPr>
        </p:nvSpPr>
        <p:spPr/>
        <p:txBody>
          <a:bodyPr/>
          <a:lstStyle/>
          <a:p>
            <a:r>
              <a:rPr lang="de-AT"/>
              <a:t>TicTacToe Validator</a:t>
            </a:r>
            <a:endParaRPr lang="de-AT" dirty="0"/>
          </a:p>
        </p:txBody>
      </p:sp>
      <p:sp>
        <p:nvSpPr>
          <p:cNvPr id="10" name="Text Placeholder 9">
            <a:extLst>
              <a:ext uri="{FF2B5EF4-FFF2-40B4-BE49-F238E27FC236}">
                <a16:creationId xmlns:a16="http://schemas.microsoft.com/office/drawing/2014/main" id="{7433D699-E23C-4376-88FE-10C792ABE660}"/>
              </a:ext>
            </a:extLst>
          </p:cNvPr>
          <p:cNvSpPr>
            <a:spLocks noGrp="1"/>
          </p:cNvSpPr>
          <p:nvPr>
            <p:ph type="body" sz="quarter" idx="24"/>
          </p:nvPr>
        </p:nvSpPr>
        <p:spPr/>
        <p:txBody>
          <a:bodyPr/>
          <a:lstStyle/>
          <a:p>
            <a:endParaRPr lang="de-AT" dirty="0"/>
          </a:p>
        </p:txBody>
      </p:sp>
      <p:sp>
        <p:nvSpPr>
          <p:cNvPr id="6" name="Text Placeholder 5">
            <a:extLst>
              <a:ext uri="{FF2B5EF4-FFF2-40B4-BE49-F238E27FC236}">
                <a16:creationId xmlns:a16="http://schemas.microsoft.com/office/drawing/2014/main" id="{157A4535-6944-4E5A-81D1-83121AC7328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597434479"/>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dirty="0" err="1"/>
              <a:t>What</a:t>
            </a:r>
            <a:r>
              <a:rPr lang="de-AT" dirty="0"/>
              <a:t> Else?</a:t>
            </a:r>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138625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EAF02D-D809-406B-AE6F-13FF902A530E}"/>
              </a:ext>
            </a:extLst>
          </p:cNvPr>
          <p:cNvSpPr>
            <a:spLocks noGrp="1"/>
          </p:cNvSpPr>
          <p:nvPr>
            <p:ph type="title"/>
          </p:nvPr>
        </p:nvSpPr>
        <p:spPr/>
        <p:txBody>
          <a:bodyPr/>
          <a:lstStyle/>
          <a:p>
            <a:r>
              <a:rPr lang="de-AT" dirty="0"/>
              <a:t>Durable </a:t>
            </a:r>
            <a:r>
              <a:rPr lang="de-AT" dirty="0" err="1"/>
              <a:t>Functions</a:t>
            </a:r>
            <a:r>
              <a:rPr lang="de-AT" dirty="0"/>
              <a:t> (Preview)</a:t>
            </a:r>
          </a:p>
        </p:txBody>
      </p:sp>
      <p:sp>
        <p:nvSpPr>
          <p:cNvPr id="7" name="Text Placeholder 6">
            <a:extLst>
              <a:ext uri="{FF2B5EF4-FFF2-40B4-BE49-F238E27FC236}">
                <a16:creationId xmlns:a16="http://schemas.microsoft.com/office/drawing/2014/main" id="{045CAD61-DDE2-4216-964C-0C1434E5120F}"/>
              </a:ext>
            </a:extLst>
          </p:cNvPr>
          <p:cNvSpPr>
            <a:spLocks noGrp="1"/>
          </p:cNvSpPr>
          <p:nvPr>
            <p:ph type="body" sz="quarter" idx="23"/>
          </p:nvPr>
        </p:nvSpPr>
        <p:spPr>
          <a:xfrm>
            <a:off x="611560" y="4778821"/>
            <a:ext cx="8280921" cy="364679"/>
          </a:xfrm>
        </p:spPr>
        <p:txBody>
          <a:bodyPr/>
          <a:lstStyle/>
          <a:p>
            <a:r>
              <a:rPr lang="de-AT" dirty="0">
                <a:hlinkClick r:id="rId2"/>
              </a:rPr>
              <a:t>https://docs.microsoft.com/en-us/azure/azure-functions/durable-functions-overview</a:t>
            </a:r>
            <a:r>
              <a:rPr lang="de-AT" dirty="0"/>
              <a:t> </a:t>
            </a:r>
          </a:p>
        </p:txBody>
      </p:sp>
      <p:pic>
        <p:nvPicPr>
          <p:cNvPr id="1026" name="Picture 2" descr="Function chaining diagram">
            <a:extLst>
              <a:ext uri="{FF2B5EF4-FFF2-40B4-BE49-F238E27FC236}">
                <a16:creationId xmlns:a16="http://schemas.microsoft.com/office/drawing/2014/main" id="{449EBC73-AD81-45AF-8ACD-2D2B10DCC9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268952"/>
            <a:ext cx="4752527" cy="8468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uman interaction diagram">
            <a:extLst>
              <a:ext uri="{FF2B5EF4-FFF2-40B4-BE49-F238E27FC236}">
                <a16:creationId xmlns:a16="http://schemas.microsoft.com/office/drawing/2014/main" id="{A9FCE2EE-FBCC-4997-B515-80B4793658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256" y="2666067"/>
            <a:ext cx="3801219" cy="159709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8D24426-6AD3-4D8B-95F6-09837DBBE0C3}"/>
              </a:ext>
            </a:extLst>
          </p:cNvPr>
          <p:cNvSpPr txBox="1"/>
          <p:nvPr/>
        </p:nvSpPr>
        <p:spPr>
          <a:xfrm>
            <a:off x="5724128" y="1491630"/>
            <a:ext cx="2023311" cy="369332"/>
          </a:xfrm>
          <a:prstGeom prst="rect">
            <a:avLst/>
          </a:prstGeom>
          <a:noFill/>
        </p:spPr>
        <p:txBody>
          <a:bodyPr wrap="none" rtlCol="0">
            <a:spAutoFit/>
          </a:bodyPr>
          <a:lstStyle/>
          <a:p>
            <a:r>
              <a:rPr lang="de-AT" dirty="0" err="1"/>
              <a:t>Function</a:t>
            </a:r>
            <a:r>
              <a:rPr lang="de-AT" dirty="0"/>
              <a:t> </a:t>
            </a:r>
            <a:r>
              <a:rPr lang="de-AT" dirty="0" err="1"/>
              <a:t>Chaining</a:t>
            </a:r>
            <a:endParaRPr lang="de-AT" dirty="0"/>
          </a:p>
        </p:txBody>
      </p:sp>
      <p:sp>
        <p:nvSpPr>
          <p:cNvPr id="12" name="TextBox 11">
            <a:extLst>
              <a:ext uri="{FF2B5EF4-FFF2-40B4-BE49-F238E27FC236}">
                <a16:creationId xmlns:a16="http://schemas.microsoft.com/office/drawing/2014/main" id="{B9154B20-47A7-480B-A6E9-C01B11C970BC}"/>
              </a:ext>
            </a:extLst>
          </p:cNvPr>
          <p:cNvSpPr txBox="1"/>
          <p:nvPr/>
        </p:nvSpPr>
        <p:spPr>
          <a:xfrm>
            <a:off x="1259632" y="4083918"/>
            <a:ext cx="2077620" cy="369332"/>
          </a:xfrm>
          <a:prstGeom prst="rect">
            <a:avLst/>
          </a:prstGeom>
          <a:noFill/>
        </p:spPr>
        <p:txBody>
          <a:bodyPr wrap="none" rtlCol="0">
            <a:spAutoFit/>
          </a:bodyPr>
          <a:lstStyle/>
          <a:p>
            <a:r>
              <a:rPr lang="de-AT" dirty="0"/>
              <a:t>Human Interaction</a:t>
            </a:r>
          </a:p>
        </p:txBody>
      </p:sp>
    </p:spTree>
    <p:extLst>
      <p:ext uri="{BB962C8B-B14F-4D97-AF65-F5344CB8AC3E}">
        <p14:creationId xmlns:p14="http://schemas.microsoft.com/office/powerpoint/2010/main" val="1344985167"/>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1341-2C8F-4A03-8D65-F88839727A3B}"/>
              </a:ext>
            </a:extLst>
          </p:cNvPr>
          <p:cNvSpPr>
            <a:spLocks noGrp="1"/>
          </p:cNvSpPr>
          <p:nvPr>
            <p:ph type="title"/>
          </p:nvPr>
        </p:nvSpPr>
        <p:spPr/>
        <p:txBody>
          <a:bodyPr/>
          <a:lstStyle/>
          <a:p>
            <a:r>
              <a:rPr lang="de-AT"/>
              <a:t>Summary</a:t>
            </a:r>
            <a:endParaRPr lang="de-AT" dirty="0"/>
          </a:p>
        </p:txBody>
      </p:sp>
      <p:sp>
        <p:nvSpPr>
          <p:cNvPr id="3" name="Text Placeholder 2">
            <a:extLst>
              <a:ext uri="{FF2B5EF4-FFF2-40B4-BE49-F238E27FC236}">
                <a16:creationId xmlns:a16="http://schemas.microsoft.com/office/drawing/2014/main" id="{336258A9-49C6-4350-85C9-096010161EC9}"/>
              </a:ext>
            </a:extLst>
          </p:cNvPr>
          <p:cNvSpPr>
            <a:spLocks noGrp="1"/>
          </p:cNvSpPr>
          <p:nvPr>
            <p:ph type="body" sz="quarter" idx="25"/>
          </p:nvPr>
        </p:nvSpPr>
        <p:spPr/>
        <p:txBody>
          <a:bodyPr/>
          <a:lstStyle/>
          <a:p>
            <a:endParaRPr lang="de-AT"/>
          </a:p>
        </p:txBody>
      </p:sp>
    </p:spTree>
    <p:extLst>
      <p:ext uri="{BB962C8B-B14F-4D97-AF65-F5344CB8AC3E}">
        <p14:creationId xmlns:p14="http://schemas.microsoft.com/office/powerpoint/2010/main" val="64468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79" y="0"/>
            <a:ext cx="7655442" cy="5143500"/>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dirty="0"/>
              <a:t>Image Source: </a:t>
            </a:r>
            <a:r>
              <a:rPr lang="de-AT" dirty="0">
                <a:hlinkClick r:id="rId3"/>
              </a:rPr>
              <a:t>https://flic.kr/p/73eSV7</a:t>
            </a:r>
            <a:r>
              <a:rPr lang="de-AT" dirty="0"/>
              <a:t> </a:t>
            </a:r>
          </a:p>
        </p:txBody>
      </p:sp>
    </p:spTree>
    <p:extLst>
      <p:ext uri="{BB962C8B-B14F-4D97-AF65-F5344CB8AC3E}">
        <p14:creationId xmlns:p14="http://schemas.microsoft.com/office/powerpoint/2010/main" val="1704964111"/>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24"/>
          </p:nvPr>
        </p:nvSpPr>
        <p:spPr>
          <a:xfrm>
            <a:off x="1141413" y="339725"/>
            <a:ext cx="7751762" cy="685800"/>
          </a:xfrm>
        </p:spPr>
        <p:txBody>
          <a:bodyPr/>
          <a:lstStyle/>
          <a:p>
            <a:r>
              <a:rPr lang="de-AT" dirty="0"/>
              <a:t>Strom kommt aus der Steckdose und IT aus der Cloud</a:t>
            </a:r>
            <a:endParaRPr lang="en-US" dirty="0"/>
          </a:p>
        </p:txBody>
      </p:sp>
      <p:pic>
        <p:nvPicPr>
          <p:cNvPr id="24" name="Content Placeholder 23"/>
          <p:cNvPicPr>
            <a:picLocks noGrp="1" noChangeAspect="1"/>
          </p:cNvPicPr>
          <p:nvPr>
            <p:ph sz="quarter" idx="20"/>
          </p:nvPr>
        </p:nvPicPr>
        <p:blipFill>
          <a:blip r:embed="rId2" cstate="print">
            <a:extLst>
              <a:ext uri="{28A0092B-C50C-407E-A947-70E740481C1C}">
                <a14:useLocalDpi xmlns:a14="http://schemas.microsoft.com/office/drawing/2010/main" val="0"/>
              </a:ext>
            </a:extLst>
          </a:blip>
          <a:stretch>
            <a:fillRect/>
          </a:stretch>
        </p:blipFill>
        <p:spPr/>
      </p:pic>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sz="quarter" idx="12"/>
          </p:nvPr>
        </p:nvSpPr>
        <p:spPr/>
        <p:txBody>
          <a:bodyPr/>
          <a:lstStyle/>
          <a:p>
            <a:r>
              <a:rPr lang="en-US"/>
              <a:t>Rainer Stropek</a:t>
            </a:r>
          </a:p>
        </p:txBody>
      </p:sp>
      <p:sp>
        <p:nvSpPr>
          <p:cNvPr id="4" name="Text Placeholder 3"/>
          <p:cNvSpPr>
            <a:spLocks noGrp="1"/>
          </p:cNvSpPr>
          <p:nvPr>
            <p:ph type="body" sz="quarter" idx="13"/>
          </p:nvPr>
        </p:nvSpPr>
        <p:spPr/>
        <p:txBody>
          <a:bodyPr/>
          <a:lstStyle/>
          <a:p>
            <a:r>
              <a:rPr lang="en-US"/>
              <a:t>software architects gmbh</a:t>
            </a:r>
          </a:p>
        </p:txBody>
      </p:sp>
      <p:sp>
        <p:nvSpPr>
          <p:cNvPr id="18" name="Text Placeholder 17"/>
          <p:cNvSpPr>
            <a:spLocks noGrp="1"/>
          </p:cNvSpPr>
          <p:nvPr>
            <p:ph type="body" sz="quarter" idx="15"/>
          </p:nvPr>
        </p:nvSpPr>
        <p:spPr/>
        <p:txBody>
          <a:bodyPr/>
          <a:lstStyle/>
          <a:p>
            <a:r>
              <a:rPr lang="en-US"/>
              <a:t>rainer@timecockpit.com</a:t>
            </a:r>
            <a:br>
              <a:rPr lang="en-US"/>
            </a:br>
            <a:r>
              <a:rPr lang="en-US"/>
              <a:t>http://www.timecockpit.com</a:t>
            </a:r>
            <a:br>
              <a:rPr lang="en-US"/>
            </a:br>
            <a:r>
              <a:rPr lang="en-US"/>
              <a:t>@rstropek</a:t>
            </a:r>
          </a:p>
        </p:txBody>
      </p:sp>
      <p:sp>
        <p:nvSpPr>
          <p:cNvPr id="10" name="Text Placeholder 9"/>
          <p:cNvSpPr>
            <a:spLocks noGrp="1"/>
          </p:cNvSpPr>
          <p:nvPr>
            <p:ph type="body" sz="quarter" idx="25"/>
          </p:nvPr>
        </p:nvSpPr>
        <p:spPr>
          <a:xfrm>
            <a:off x="1144588" y="3135313"/>
            <a:ext cx="3789362" cy="366712"/>
          </a:xfrm>
        </p:spPr>
        <p:txBody>
          <a:bodyPr/>
          <a:lstStyle/>
          <a:p>
            <a:r>
              <a:rPr lang="en-US" dirty="0"/>
              <a:t>Thank your for coming!</a:t>
            </a:r>
          </a:p>
        </p:txBody>
      </p:sp>
      <p:sp>
        <p:nvSpPr>
          <p:cNvPr id="22" name="Content Placeholder 21"/>
          <p:cNvSpPr>
            <a:spLocks noGrp="1"/>
          </p:cNvSpPr>
          <p:nvPr>
            <p:ph sz="quarter" idx="26"/>
          </p:nvPr>
        </p:nvSpPr>
        <p:spPr>
          <a:xfrm>
            <a:off x="5218113" y="2338388"/>
            <a:ext cx="793750" cy="796925"/>
          </a:xfrm>
        </p:spPr>
        <p:txBody>
          <a:bodyPr/>
          <a:lstStyle/>
          <a:p>
            <a:r>
              <a:rPr lang="en-US"/>
              <a:t>Mail</a:t>
            </a:r>
            <a:br>
              <a:rPr lang="en-US"/>
            </a:br>
            <a:r>
              <a:rPr lang="en-US"/>
              <a:t>Web</a:t>
            </a:r>
            <a:br>
              <a:rPr lang="en-US"/>
            </a:br>
            <a:r>
              <a:rPr lang="en-US"/>
              <a:t>Twitter</a:t>
            </a:r>
          </a:p>
        </p:txBody>
      </p:sp>
    </p:spTree>
    <p:extLst>
      <p:ext uri="{BB962C8B-B14F-4D97-AF65-F5344CB8AC3E}">
        <p14:creationId xmlns:p14="http://schemas.microsoft.com/office/powerpoint/2010/main" val="408872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2FE8099-DA69-4821-B7D6-2C98C43AC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279" y="0"/>
            <a:ext cx="7655442" cy="5143500"/>
          </a:xfrm>
          <a:prstGeom prst="rect">
            <a:avLst/>
          </a:prstGeom>
        </p:spPr>
      </p:pic>
      <p:sp>
        <p:nvSpPr>
          <p:cNvPr id="4" name="Text Placeholder 3">
            <a:extLst>
              <a:ext uri="{FF2B5EF4-FFF2-40B4-BE49-F238E27FC236}">
                <a16:creationId xmlns:a16="http://schemas.microsoft.com/office/drawing/2014/main" id="{3441A791-D962-476C-8868-F4063DEDCFE2}"/>
              </a:ext>
            </a:extLst>
          </p:cNvPr>
          <p:cNvSpPr>
            <a:spLocks noGrp="1"/>
          </p:cNvSpPr>
          <p:nvPr>
            <p:ph type="body" sz="quarter" idx="23"/>
          </p:nvPr>
        </p:nvSpPr>
        <p:spPr>
          <a:xfrm>
            <a:off x="827584" y="4778821"/>
            <a:ext cx="8064897" cy="364679"/>
          </a:xfrm>
        </p:spPr>
        <p:txBody>
          <a:bodyPr/>
          <a:lstStyle/>
          <a:p>
            <a:r>
              <a:rPr lang="de-AT" dirty="0"/>
              <a:t>Image Source: </a:t>
            </a:r>
            <a:r>
              <a:rPr lang="de-AT" dirty="0">
                <a:hlinkClick r:id="rId3"/>
              </a:rPr>
              <a:t>https://flic.kr/p/73eSV7</a:t>
            </a:r>
            <a:r>
              <a:rPr lang="de-AT" dirty="0"/>
              <a:t> </a:t>
            </a:r>
          </a:p>
        </p:txBody>
      </p:sp>
    </p:spTree>
    <p:extLst>
      <p:ext uri="{BB962C8B-B14F-4D97-AF65-F5344CB8AC3E}">
        <p14:creationId xmlns:p14="http://schemas.microsoft.com/office/powerpoint/2010/main" val="3121079205"/>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BE04C0-A71B-4056-B642-7567AB9D641D}"/>
              </a:ext>
            </a:extLst>
          </p:cNvPr>
          <p:cNvSpPr>
            <a:spLocks noGrp="1"/>
          </p:cNvSpPr>
          <p:nvPr>
            <p:ph type="title"/>
          </p:nvPr>
        </p:nvSpPr>
        <p:spPr/>
        <p:txBody>
          <a:bodyPr/>
          <a:lstStyle/>
          <a:p>
            <a:r>
              <a:rPr lang="de-AT" dirty="0"/>
              <a:t>Microservices</a:t>
            </a:r>
          </a:p>
        </p:txBody>
      </p:sp>
      <p:sp>
        <p:nvSpPr>
          <p:cNvPr id="5" name="Text Placeholder 4">
            <a:extLst>
              <a:ext uri="{FF2B5EF4-FFF2-40B4-BE49-F238E27FC236}">
                <a16:creationId xmlns:a16="http://schemas.microsoft.com/office/drawing/2014/main" id="{61A7A6A6-8C13-4FD0-9595-8AE405AFA126}"/>
              </a:ext>
            </a:extLst>
          </p:cNvPr>
          <p:cNvSpPr>
            <a:spLocks noGrp="1"/>
          </p:cNvSpPr>
          <p:nvPr>
            <p:ph type="body" sz="quarter" idx="23"/>
          </p:nvPr>
        </p:nvSpPr>
        <p:spPr/>
        <p:txBody>
          <a:bodyPr/>
          <a:lstStyle/>
          <a:p>
            <a:r>
              <a:rPr lang="en-US" dirty="0"/>
              <a:t>Source: </a:t>
            </a:r>
            <a:r>
              <a:rPr lang="en-US" dirty="0">
                <a:hlinkClick r:id="rId2"/>
              </a:rPr>
              <a:t>http://martinfowler.com/bliki/BoundedContext.html</a:t>
            </a:r>
            <a:endParaRPr lang="en-US" dirty="0"/>
          </a:p>
        </p:txBody>
      </p:sp>
      <p:pic>
        <p:nvPicPr>
          <p:cNvPr id="3" name="Picture 2" descr="http://martinfowler.com/bliki/images/boundedContext/sketch.png">
            <a:extLst>
              <a:ext uri="{FF2B5EF4-FFF2-40B4-BE49-F238E27FC236}">
                <a16:creationId xmlns:a16="http://schemas.microsoft.com/office/drawing/2014/main" id="{EB4D1AE3-5D41-4577-9E7B-9E14AE083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275606"/>
            <a:ext cx="5327650" cy="3298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689500"/>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10BC57-7112-4955-ABAF-AF7296945A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577" y="15260"/>
            <a:ext cx="5860846" cy="5128240"/>
          </a:xfrm>
          <a:prstGeom prst="rect">
            <a:avLst/>
          </a:prstGeom>
        </p:spPr>
      </p:pic>
      <p:sp>
        <p:nvSpPr>
          <p:cNvPr id="3" name="Text Placeholder 2">
            <a:extLst>
              <a:ext uri="{FF2B5EF4-FFF2-40B4-BE49-F238E27FC236}">
                <a16:creationId xmlns:a16="http://schemas.microsoft.com/office/drawing/2014/main" id="{E97ED439-B708-4C59-9E76-A33C5114764A}"/>
              </a:ext>
            </a:extLst>
          </p:cNvPr>
          <p:cNvSpPr>
            <a:spLocks noGrp="1"/>
          </p:cNvSpPr>
          <p:nvPr>
            <p:ph type="body" sz="quarter" idx="23"/>
          </p:nvPr>
        </p:nvSpPr>
        <p:spPr>
          <a:xfrm>
            <a:off x="1763688" y="4778821"/>
            <a:ext cx="7128793" cy="364679"/>
          </a:xfrm>
        </p:spPr>
        <p:txBody>
          <a:bodyPr/>
          <a:lstStyle/>
          <a:p>
            <a:r>
              <a:rPr lang="de-AT" dirty="0"/>
              <a:t>Image Source: </a:t>
            </a:r>
            <a:r>
              <a:rPr lang="de-AT" dirty="0">
                <a:hlinkClick r:id="rId3"/>
              </a:rPr>
              <a:t>https://flic.kr/p/4JGGFW</a:t>
            </a:r>
            <a:r>
              <a:rPr lang="de-AT" dirty="0"/>
              <a:t> </a:t>
            </a:r>
          </a:p>
        </p:txBody>
      </p:sp>
      <p:sp>
        <p:nvSpPr>
          <p:cNvPr id="2" name="Title 1">
            <a:extLst>
              <a:ext uri="{FF2B5EF4-FFF2-40B4-BE49-F238E27FC236}">
                <a16:creationId xmlns:a16="http://schemas.microsoft.com/office/drawing/2014/main" id="{529FA597-82F2-4398-9D10-692CDBA4C4F9}"/>
              </a:ext>
            </a:extLst>
          </p:cNvPr>
          <p:cNvSpPr>
            <a:spLocks noGrp="1"/>
          </p:cNvSpPr>
          <p:nvPr>
            <p:ph type="title"/>
          </p:nvPr>
        </p:nvSpPr>
        <p:spPr>
          <a:xfrm>
            <a:off x="4125853" y="4155926"/>
            <a:ext cx="3312368" cy="681980"/>
          </a:xfrm>
        </p:spPr>
        <p:txBody>
          <a:bodyPr/>
          <a:lstStyle/>
          <a:p>
            <a:pPr algn="r"/>
            <a:r>
              <a:rPr lang="de-AT" dirty="0" err="1"/>
              <a:t>Autonomous</a:t>
            </a:r>
            <a:br>
              <a:rPr lang="de-AT" dirty="0"/>
            </a:br>
            <a:r>
              <a:rPr lang="de-AT" dirty="0"/>
              <a:t>Teams</a:t>
            </a:r>
          </a:p>
        </p:txBody>
      </p:sp>
    </p:spTree>
    <p:extLst>
      <p:ext uri="{BB962C8B-B14F-4D97-AF65-F5344CB8AC3E}">
        <p14:creationId xmlns:p14="http://schemas.microsoft.com/office/powerpoint/2010/main" val="4032139639"/>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BD5F3C-6E85-4195-9E51-17B34A2029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8" name="Text Placeholder 7">
            <a:extLst>
              <a:ext uri="{FF2B5EF4-FFF2-40B4-BE49-F238E27FC236}">
                <a16:creationId xmlns:a16="http://schemas.microsoft.com/office/drawing/2014/main" id="{CFB71812-4EB5-4FDB-8387-A6834196F399}"/>
              </a:ext>
            </a:extLst>
          </p:cNvPr>
          <p:cNvSpPr>
            <a:spLocks noGrp="1"/>
          </p:cNvSpPr>
          <p:nvPr>
            <p:ph type="body" sz="quarter" idx="23"/>
          </p:nvPr>
        </p:nvSpPr>
        <p:spPr/>
        <p:txBody>
          <a:bodyPr/>
          <a:lstStyle/>
          <a:p>
            <a:r>
              <a:rPr lang="de-AT" dirty="0"/>
              <a:t>Image Source: </a:t>
            </a:r>
            <a:r>
              <a:rPr lang="de-AT" dirty="0">
                <a:hlinkClick r:id="rId3"/>
              </a:rPr>
              <a:t>https://flic.kr/p/5VB88j</a:t>
            </a:r>
            <a:r>
              <a:rPr lang="de-AT" dirty="0"/>
              <a:t> </a:t>
            </a:r>
          </a:p>
        </p:txBody>
      </p:sp>
    </p:spTree>
    <p:extLst>
      <p:ext uri="{BB962C8B-B14F-4D97-AF65-F5344CB8AC3E}">
        <p14:creationId xmlns:p14="http://schemas.microsoft.com/office/powerpoint/2010/main" val="1513438253"/>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B80469-1C7A-45C3-9716-1EE0E472C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000" y="0"/>
            <a:ext cx="6912000" cy="5143500"/>
          </a:xfrm>
          <a:prstGeom prst="rect">
            <a:avLst/>
          </a:prstGeom>
        </p:spPr>
      </p:pic>
      <p:sp>
        <p:nvSpPr>
          <p:cNvPr id="2" name="Text Placeholder 1">
            <a:extLst>
              <a:ext uri="{FF2B5EF4-FFF2-40B4-BE49-F238E27FC236}">
                <a16:creationId xmlns:a16="http://schemas.microsoft.com/office/drawing/2014/main" id="{CE17DB00-0DBA-4784-A109-1687D563F055}"/>
              </a:ext>
            </a:extLst>
          </p:cNvPr>
          <p:cNvSpPr>
            <a:spLocks noGrp="1"/>
          </p:cNvSpPr>
          <p:nvPr>
            <p:ph type="body" sz="quarter" idx="23"/>
          </p:nvPr>
        </p:nvSpPr>
        <p:spPr>
          <a:xfrm>
            <a:off x="1259632" y="4778821"/>
            <a:ext cx="7632849" cy="364679"/>
          </a:xfrm>
        </p:spPr>
        <p:txBody>
          <a:bodyPr/>
          <a:lstStyle/>
          <a:p>
            <a:r>
              <a:rPr lang="de-AT" dirty="0">
                <a:solidFill>
                  <a:schemeClr val="bg1"/>
                </a:solidFill>
              </a:rPr>
              <a:t>Image Source: </a:t>
            </a:r>
            <a:r>
              <a:rPr lang="de-AT" dirty="0">
                <a:solidFill>
                  <a:schemeClr val="bg1"/>
                </a:solidFill>
                <a:hlinkClick r:id="rId3"/>
              </a:rPr>
              <a:t>https://flic.kr/p/65RcDT</a:t>
            </a:r>
            <a:r>
              <a:rPr lang="de-AT" dirty="0">
                <a:solidFill>
                  <a:schemeClr val="bg1"/>
                </a:solidFill>
              </a:rPr>
              <a:t> </a:t>
            </a:r>
          </a:p>
        </p:txBody>
      </p:sp>
    </p:spTree>
    <p:extLst>
      <p:ext uri="{BB962C8B-B14F-4D97-AF65-F5344CB8AC3E}">
        <p14:creationId xmlns:p14="http://schemas.microsoft.com/office/powerpoint/2010/main" val="4082132307"/>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BBFE0D-474B-4BD1-8699-A3A7A415D134}"/>
              </a:ext>
            </a:extLst>
          </p:cNvPr>
          <p:cNvSpPr>
            <a:spLocks noGrp="1"/>
          </p:cNvSpPr>
          <p:nvPr>
            <p:ph type="body" sz="quarter" idx="23"/>
          </p:nvPr>
        </p:nvSpPr>
        <p:spPr>
          <a:xfrm>
            <a:off x="35496" y="4778821"/>
            <a:ext cx="8856985" cy="364679"/>
          </a:xfrm>
        </p:spPr>
        <p:txBody>
          <a:bodyPr/>
          <a:lstStyle/>
          <a:p>
            <a:r>
              <a:rPr lang="de-AT" dirty="0"/>
              <a:t>Image Source: </a:t>
            </a:r>
            <a:r>
              <a:rPr lang="de-AT" dirty="0">
                <a:hlinkClick r:id="rId2"/>
              </a:rPr>
              <a:t>https://flic.kr/p/5qtj4r</a:t>
            </a:r>
            <a:r>
              <a:rPr lang="de-AT" dirty="0"/>
              <a:t> </a:t>
            </a:r>
          </a:p>
        </p:txBody>
      </p:sp>
      <p:pic>
        <p:nvPicPr>
          <p:cNvPr id="4" name="Picture 3">
            <a:extLst>
              <a:ext uri="{FF2B5EF4-FFF2-40B4-BE49-F238E27FC236}">
                <a16:creationId xmlns:a16="http://schemas.microsoft.com/office/drawing/2014/main" id="{94FAA9DB-3ED1-4FD9-8721-ACEC58789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716" y="15466"/>
            <a:ext cx="5112568" cy="5112568"/>
          </a:xfrm>
          <a:prstGeom prst="rect">
            <a:avLst/>
          </a:prstGeom>
        </p:spPr>
      </p:pic>
    </p:spTree>
    <p:extLst>
      <p:ext uri="{BB962C8B-B14F-4D97-AF65-F5344CB8AC3E}">
        <p14:creationId xmlns:p14="http://schemas.microsoft.com/office/powerpoint/2010/main" val="244138099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73CDCC-C626-4BDC-9B9D-DC54B9F379BE}"/>
              </a:ext>
            </a:extLst>
          </p:cNvPr>
          <p:cNvSpPr>
            <a:spLocks noGrp="1"/>
          </p:cNvSpPr>
          <p:nvPr>
            <p:ph type="body" sz="quarter" idx="23"/>
          </p:nvPr>
        </p:nvSpPr>
        <p:spPr/>
        <p:txBody>
          <a:bodyPr/>
          <a:lstStyle/>
          <a:p>
            <a:endParaRPr lang="de-AT"/>
          </a:p>
        </p:txBody>
      </p:sp>
      <p:pic>
        <p:nvPicPr>
          <p:cNvPr id="4" name="Picture 3">
            <a:extLst>
              <a:ext uri="{FF2B5EF4-FFF2-40B4-BE49-F238E27FC236}">
                <a16:creationId xmlns:a16="http://schemas.microsoft.com/office/drawing/2014/main" id="{10F26B06-EA11-4C68-AA78-DC2A84B51E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pic>
        <p:nvPicPr>
          <p:cNvPr id="6" name="Picture 5">
            <a:extLst>
              <a:ext uri="{FF2B5EF4-FFF2-40B4-BE49-F238E27FC236}">
                <a16:creationId xmlns:a16="http://schemas.microsoft.com/office/drawing/2014/main" id="{E7E6E1D2-E5AF-41DF-802C-81FD0BE7FD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81120" y="1194377"/>
            <a:ext cx="2985357" cy="843558"/>
          </a:xfrm>
          <a:prstGeom prst="rect">
            <a:avLst/>
          </a:prstGeom>
        </p:spPr>
      </p:pic>
    </p:spTree>
    <p:extLst>
      <p:ext uri="{BB962C8B-B14F-4D97-AF65-F5344CB8AC3E}">
        <p14:creationId xmlns:p14="http://schemas.microsoft.com/office/powerpoint/2010/main" val="4032745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Larissa-Design">
  <a:themeElements>
    <a:clrScheme name="Custom 1">
      <a:dk1>
        <a:srgbClr val="595959"/>
      </a:dk1>
      <a:lt1>
        <a:srgbClr val="FFFFFF"/>
      </a:lt1>
      <a:dk2>
        <a:srgbClr val="7F7F7F"/>
      </a:dk2>
      <a:lt2>
        <a:srgbClr val="F2F2F2"/>
      </a:lt2>
      <a:accent1>
        <a:srgbClr val="0071BC"/>
      </a:accent1>
      <a:accent2>
        <a:srgbClr val="72BF44"/>
      </a:accent2>
      <a:accent3>
        <a:srgbClr val="C52A1C"/>
      </a:accent3>
      <a:accent4>
        <a:srgbClr val="FFCC00"/>
      </a:accent4>
      <a:accent5>
        <a:srgbClr val="50A5DC"/>
      </a:accent5>
      <a:accent6>
        <a:srgbClr val="9DD435"/>
      </a:accent6>
      <a:hlink>
        <a:srgbClr val="0070C0"/>
      </a:hlink>
      <a:folHlink>
        <a:srgbClr val="00B0F0"/>
      </a:folHlink>
    </a:clrScheme>
    <a:fontScheme name="software architec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C90029AD581154692170791F90B0BA6" ma:contentTypeVersion="0" ma:contentTypeDescription="Create a new document." ma:contentTypeScope="" ma:versionID="453f2a28f59e13bb333d4563bd7e6ec5">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B978F6DD-25A2-48DB-A93B-386E9DA01ECA}">
  <ds:schemaRefs>
    <ds:schemaRef ds:uri="http://schemas.microsoft.com/sharepoint/v3/contenttype/forms"/>
  </ds:schemaRefs>
</ds:datastoreItem>
</file>

<file path=customXml/itemProps2.xml><?xml version="1.0" encoding="utf-8"?>
<ds:datastoreItem xmlns:ds="http://schemas.openxmlformats.org/officeDocument/2006/customXml" ds:itemID="{14A11C81-3A20-458B-AC33-D8C9DB9BBB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03D43D4A-F5F8-47F6-A4EC-521F433C91BF}">
  <ds:schemaRefs>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1562</Words>
  <Application>Microsoft Office PowerPoint</Application>
  <PresentationFormat>On-screen Show (16:9)</PresentationFormat>
  <Paragraphs>270</Paragraphs>
  <Slides>29</Slides>
  <Notes>1</Notes>
  <HiddenSlides>5</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29</vt:i4>
      </vt:variant>
    </vt:vector>
  </HeadingPairs>
  <TitlesOfParts>
    <vt:vector size="41" baseType="lpstr">
      <vt:lpstr>ＭＳ Ｐゴシック</vt:lpstr>
      <vt:lpstr>Arial</vt:lpstr>
      <vt:lpstr>Calibri</vt:lpstr>
      <vt:lpstr>Consolas</vt:lpstr>
      <vt:lpstr>Segoe UI</vt:lpstr>
      <vt:lpstr>Segoe UI Light</vt:lpstr>
      <vt:lpstr>Segoe UI Semibold</vt:lpstr>
      <vt:lpstr>Segoe UI Semilight</vt:lpstr>
      <vt:lpstr>Wingdings</vt:lpstr>
      <vt:lpstr>Wingdings 3</vt:lpstr>
      <vt:lpstr>Larissa-Design</vt:lpstr>
      <vt:lpstr>2_5-30660_TR21_BO_CT_Template</vt:lpstr>
      <vt:lpstr>Serverless</vt:lpstr>
      <vt:lpstr>Why?</vt:lpstr>
      <vt:lpstr>PowerPoint Presentation</vt:lpstr>
      <vt:lpstr>Microservices</vt:lpstr>
      <vt:lpstr>Autonomous Teams</vt:lpstr>
      <vt:lpstr>PowerPoint Presentation</vt:lpstr>
      <vt:lpstr>PowerPoint Presentation</vt:lpstr>
      <vt:lpstr>PowerPoint Presentation</vt:lpstr>
      <vt:lpstr>PowerPoint Presentation</vt:lpstr>
      <vt:lpstr>From IaaS to … Innovation with PaaS</vt:lpstr>
      <vt:lpstr>Why Not?</vt:lpstr>
      <vt:lpstr>Trust is Required</vt:lpstr>
      <vt:lpstr>Specific Needs</vt:lpstr>
      <vt:lpstr>Demo</vt:lpstr>
      <vt:lpstr>C# Function</vt:lpstr>
      <vt:lpstr>C# Function</vt:lpstr>
      <vt:lpstr>Node.js Function</vt:lpstr>
      <vt:lpstr>Node Function</vt:lpstr>
      <vt:lpstr>Logic App</vt:lpstr>
      <vt:lpstr>Logic App</vt:lpstr>
      <vt:lpstr>Logic App</vt:lpstr>
      <vt:lpstr>Logic App</vt:lpstr>
      <vt:lpstr>Logic App</vt:lpstr>
      <vt:lpstr>Logic App</vt:lpstr>
      <vt:lpstr>What Else?</vt:lpstr>
      <vt:lpstr>Durable Functions (Preview)</vt:lpstr>
      <vt:lpstr>Summary</vt:lpstr>
      <vt:lpstr>PowerPoint Presentation</vt:lpstr>
      <vt:lpstr>Q&amp;A</vt:lpstr>
    </vt:vector>
  </TitlesOfParts>
  <Company>software architects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softarch Presentation Template</dc:title>
  <dc:subject/>
  <dc:creator>Rainer Stropek</dc:creator>
  <cp:keywords/>
  <dc:description/>
  <cp:lastModifiedBy>Rainer Stropek</cp:lastModifiedBy>
  <cp:revision>534</cp:revision>
  <dcterms:created xsi:type="dcterms:W3CDTF">2008-12-21T08:14:37Z</dcterms:created>
  <dcterms:modified xsi:type="dcterms:W3CDTF">2018-01-12T08:06:25Z</dcterms:modified>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0x0101006C90029AD581154692170791F90B0BA6</vt:lpwstr>
  </property>
</Properties>
</file>